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 id="2147483684" r:id="rId2"/>
    <p:sldMasterId id="2147483696" r:id="rId3"/>
  </p:sldMasterIdLst>
  <p:notesMasterIdLst>
    <p:notesMasterId r:id="rId69"/>
  </p:notesMasterIdLst>
  <p:handoutMasterIdLst>
    <p:handoutMasterId r:id="rId70"/>
  </p:handoutMasterIdLst>
  <p:sldIdLst>
    <p:sldId id="256" r:id="rId4"/>
    <p:sldId id="257" r:id="rId5"/>
    <p:sldId id="262" r:id="rId6"/>
    <p:sldId id="263" r:id="rId7"/>
    <p:sldId id="264" r:id="rId8"/>
    <p:sldId id="265" r:id="rId9"/>
    <p:sldId id="260" r:id="rId10"/>
    <p:sldId id="267" r:id="rId11"/>
    <p:sldId id="266" r:id="rId12"/>
    <p:sldId id="261" r:id="rId13"/>
    <p:sldId id="274" r:id="rId14"/>
    <p:sldId id="270" r:id="rId15"/>
    <p:sldId id="268" r:id="rId16"/>
    <p:sldId id="273" r:id="rId17"/>
    <p:sldId id="277" r:id="rId18"/>
    <p:sldId id="278" r:id="rId19"/>
    <p:sldId id="279" r:id="rId20"/>
    <p:sldId id="275" r:id="rId21"/>
    <p:sldId id="276" r:id="rId22"/>
    <p:sldId id="280" r:id="rId23"/>
    <p:sldId id="281" r:id="rId24"/>
    <p:sldId id="282" r:id="rId25"/>
    <p:sldId id="283" r:id="rId26"/>
    <p:sldId id="284" r:id="rId27"/>
    <p:sldId id="285" r:id="rId28"/>
    <p:sldId id="286" r:id="rId29"/>
    <p:sldId id="287" r:id="rId30"/>
    <p:sldId id="288" r:id="rId31"/>
    <p:sldId id="289" r:id="rId32"/>
    <p:sldId id="291" r:id="rId33"/>
    <p:sldId id="290" r:id="rId34"/>
    <p:sldId id="292" r:id="rId35"/>
    <p:sldId id="294" r:id="rId36"/>
    <p:sldId id="295" r:id="rId37"/>
    <p:sldId id="293" r:id="rId38"/>
    <p:sldId id="296" r:id="rId39"/>
    <p:sldId id="299" r:id="rId40"/>
    <p:sldId id="297" r:id="rId41"/>
    <p:sldId id="298" r:id="rId42"/>
    <p:sldId id="300" r:id="rId43"/>
    <p:sldId id="301" r:id="rId44"/>
    <p:sldId id="302" r:id="rId45"/>
    <p:sldId id="303" r:id="rId46"/>
    <p:sldId id="304" r:id="rId47"/>
    <p:sldId id="305" r:id="rId48"/>
    <p:sldId id="306" r:id="rId49"/>
    <p:sldId id="307" r:id="rId50"/>
    <p:sldId id="308" r:id="rId51"/>
    <p:sldId id="315" r:id="rId52"/>
    <p:sldId id="316" r:id="rId53"/>
    <p:sldId id="317" r:id="rId54"/>
    <p:sldId id="319" r:id="rId55"/>
    <p:sldId id="318" r:id="rId56"/>
    <p:sldId id="311" r:id="rId57"/>
    <p:sldId id="313" r:id="rId58"/>
    <p:sldId id="314" r:id="rId59"/>
    <p:sldId id="322" r:id="rId60"/>
    <p:sldId id="320" r:id="rId61"/>
    <p:sldId id="321" r:id="rId62"/>
    <p:sldId id="324" r:id="rId63"/>
    <p:sldId id="325" r:id="rId64"/>
    <p:sldId id="326" r:id="rId65"/>
    <p:sldId id="259" r:id="rId66"/>
    <p:sldId id="272" r:id="rId67"/>
    <p:sldId id="271" r:id="rId68"/>
  </p:sldIdLst>
  <p:sldSz cx="9144000" cy="6858000" type="screen4x3"/>
  <p:notesSz cx="6858000" cy="9144000"/>
  <p:defaultTextStyle>
    <a:defPPr>
      <a:defRPr lang="ru-RU"/>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5482B"/>
    <a:srgbClr val="C75806"/>
    <a:srgbClr val="000000"/>
    <a:srgbClr val="00499F"/>
    <a:srgbClr val="0CC1E0"/>
    <a:srgbClr val="1B00FE"/>
    <a:srgbClr val="0CA3D7"/>
    <a:srgbClr val="1C1C1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648" autoAdjust="0"/>
    <p:restoredTop sz="94648" autoAdjust="0"/>
  </p:normalViewPr>
  <p:slideViewPr>
    <p:cSldViewPr>
      <p:cViewPr varScale="1">
        <p:scale>
          <a:sx n="71" d="100"/>
          <a:sy n="71" d="100"/>
        </p:scale>
        <p:origin x="1476" y="60"/>
      </p:cViewPr>
      <p:guideLst>
        <p:guide orient="horz" pos="2160"/>
        <p:guide pos="2880"/>
      </p:guideLst>
    </p:cSldViewPr>
  </p:slideViewPr>
  <p:notesTextViewPr>
    <p:cViewPr>
      <p:scale>
        <a:sx n="100" d="100"/>
        <a:sy n="100" d="100"/>
      </p:scale>
      <p:origin x="0" y="0"/>
    </p:cViewPr>
  </p:notesTextViewPr>
  <p:notesViewPr>
    <p:cSldViewPr>
      <p:cViewPr varScale="1">
        <p:scale>
          <a:sx n="66" d="100"/>
          <a:sy n="66" d="100"/>
        </p:scale>
        <p:origin x="-1716" y="-10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slide" Target="slides/slide63.xml"/><Relationship Id="rId74" Type="http://schemas.openxmlformats.org/officeDocument/2006/relationships/tableStyles" Target="tableStyles.xml"/><Relationship Id="rId5" Type="http://schemas.openxmlformats.org/officeDocument/2006/relationships/slide" Target="slides/slide2.xml"/><Relationship Id="rId61" Type="http://schemas.openxmlformats.org/officeDocument/2006/relationships/slide" Target="slides/slide58.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notesMaster" Target="notesMasters/notesMaster1.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viewProps" Target="viewProp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 Type="http://schemas.openxmlformats.org/officeDocument/2006/relationships/slide" Target="slides/slide4.xml"/><Relationship Id="rId71"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3339982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9634"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00" b="0"/>
            </a:lvl1pPr>
          </a:lstStyle>
          <a:p>
            <a:endParaRPr lang="ru-RU" altLang="ru-RU"/>
          </a:p>
        </p:txBody>
      </p:sp>
      <p:sp>
        <p:nvSpPr>
          <p:cNvPr id="69635" name="Rectangle 3"/>
          <p:cNvSpPr>
            <a:spLocks noGrp="1" noChangeArrowheads="1"/>
          </p:cNvSpPr>
          <p:nvPr>
            <p:ph type="dt"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b="0"/>
            </a:lvl1pPr>
          </a:lstStyle>
          <a:p>
            <a:endParaRPr lang="ru-RU" altLang="ru-RU"/>
          </a:p>
        </p:txBody>
      </p:sp>
      <p:sp>
        <p:nvSpPr>
          <p:cNvPr id="6963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69637" name="Rectangle 5"/>
          <p:cNvSpPr>
            <a:spLocks noGrp="1" noChangeArrowheads="1"/>
          </p:cNvSpPr>
          <p:nvPr>
            <p:ph type="body" sz="quarter" idx="3"/>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ru-RU" altLang="ru-RU" smtClean="0"/>
              <a:t>Click to edit Master text styles</a:t>
            </a:r>
          </a:p>
          <a:p>
            <a:pPr lvl="1"/>
            <a:r>
              <a:rPr lang="ru-RU" altLang="ru-RU" smtClean="0"/>
              <a:t>Second level</a:t>
            </a:r>
          </a:p>
          <a:p>
            <a:pPr lvl="2"/>
            <a:r>
              <a:rPr lang="ru-RU" altLang="ru-RU" smtClean="0"/>
              <a:t>Third level</a:t>
            </a:r>
          </a:p>
          <a:p>
            <a:pPr lvl="3"/>
            <a:r>
              <a:rPr lang="ru-RU" altLang="ru-RU" smtClean="0"/>
              <a:t>Fourth level</a:t>
            </a:r>
          </a:p>
          <a:p>
            <a:pPr lvl="4"/>
            <a:r>
              <a:rPr lang="ru-RU" altLang="ru-RU" smtClean="0"/>
              <a:t>Fifth level</a:t>
            </a:r>
          </a:p>
        </p:txBody>
      </p:sp>
      <p:sp>
        <p:nvSpPr>
          <p:cNvPr id="69638" name="Rectangle 6"/>
          <p:cNvSpPr>
            <a:spLocks noGrp="1" noChangeArrowheads="1"/>
          </p:cNvSpPr>
          <p:nvPr>
            <p:ph type="ftr" sz="quarter" idx="4"/>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b="0"/>
            </a:lvl1pPr>
          </a:lstStyle>
          <a:p>
            <a:endParaRPr lang="ru-RU" altLang="ru-RU"/>
          </a:p>
        </p:txBody>
      </p:sp>
      <p:sp>
        <p:nvSpPr>
          <p:cNvPr id="69639" name="Rectangle 7"/>
          <p:cNvSpPr>
            <a:spLocks noGrp="1" noChangeArrowheads="1"/>
          </p:cNvSpPr>
          <p:nvPr>
            <p:ph type="sldNum" sz="quarter" idx="5"/>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b="0"/>
            </a:lvl1pPr>
          </a:lstStyle>
          <a:p>
            <a:fld id="{3B280C2D-A74F-4D9F-A618-3FD6E52CA09D}" type="slidenum">
              <a:rPr lang="ru-RU" altLang="ru-RU"/>
              <a:pPr/>
              <a:t>‹#›</a:t>
            </a:fld>
            <a:endParaRPr lang="ru-RU" altLang="ru-RU"/>
          </a:p>
        </p:txBody>
      </p:sp>
    </p:spTree>
    <p:extLst>
      <p:ext uri="{BB962C8B-B14F-4D97-AF65-F5344CB8AC3E}">
        <p14:creationId xmlns:p14="http://schemas.microsoft.com/office/powerpoint/2010/main" val="3409877423"/>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ru-RU"/>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ru-RU"/>
          </a:p>
        </p:txBody>
      </p:sp>
      <p:sp>
        <p:nvSpPr>
          <p:cNvPr id="4" name="Date Placeholder 3"/>
          <p:cNvSpPr>
            <a:spLocks noGrp="1"/>
          </p:cNvSpPr>
          <p:nvPr>
            <p:ph type="dt" sz="half" idx="10"/>
          </p:nvPr>
        </p:nvSpPr>
        <p:spPr/>
        <p:txBody>
          <a:bodyPr/>
          <a:lstStyle>
            <a:lvl1pPr>
              <a:defRPr/>
            </a:lvl1pPr>
          </a:lstStyle>
          <a:p>
            <a:endParaRPr lang="ru-RU" altLang="ru-RU"/>
          </a:p>
        </p:txBody>
      </p:sp>
      <p:sp>
        <p:nvSpPr>
          <p:cNvPr id="5" name="Footer Placeholder 4"/>
          <p:cNvSpPr>
            <a:spLocks noGrp="1"/>
          </p:cNvSpPr>
          <p:nvPr>
            <p:ph type="ftr" sz="quarter" idx="11"/>
          </p:nvPr>
        </p:nvSpPr>
        <p:spPr/>
        <p:txBody>
          <a:bodyPr/>
          <a:lstStyle>
            <a:lvl1pPr>
              <a:defRPr/>
            </a:lvl1pPr>
          </a:lstStyle>
          <a:p>
            <a:endParaRPr lang="ru-RU" altLang="ru-RU"/>
          </a:p>
        </p:txBody>
      </p:sp>
      <p:sp>
        <p:nvSpPr>
          <p:cNvPr id="6" name="Slide Number Placeholder 5"/>
          <p:cNvSpPr>
            <a:spLocks noGrp="1"/>
          </p:cNvSpPr>
          <p:nvPr>
            <p:ph type="sldNum" sz="quarter" idx="12"/>
          </p:nvPr>
        </p:nvSpPr>
        <p:spPr/>
        <p:txBody>
          <a:bodyPr/>
          <a:lstStyle>
            <a:lvl1pPr>
              <a:defRPr/>
            </a:lvl1pPr>
          </a:lstStyle>
          <a:p>
            <a:fld id="{AABD2D95-F374-4A6F-98B0-225F42FCC87B}" type="slidenum">
              <a:rPr lang="ru-RU" altLang="ru-RU"/>
              <a:pPr/>
              <a:t>‹#›</a:t>
            </a:fld>
            <a:endParaRPr lang="ru-RU" altLang="ru-RU"/>
          </a:p>
        </p:txBody>
      </p:sp>
    </p:spTree>
    <p:extLst>
      <p:ext uri="{BB962C8B-B14F-4D97-AF65-F5344CB8AC3E}">
        <p14:creationId xmlns:p14="http://schemas.microsoft.com/office/powerpoint/2010/main" val="25622928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ru-RU"/>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ru-RU"/>
          </a:p>
        </p:txBody>
      </p:sp>
      <p:sp>
        <p:nvSpPr>
          <p:cNvPr id="4" name="Date Placeholder 3"/>
          <p:cNvSpPr>
            <a:spLocks noGrp="1"/>
          </p:cNvSpPr>
          <p:nvPr>
            <p:ph type="dt" sz="half" idx="10"/>
          </p:nvPr>
        </p:nvSpPr>
        <p:spPr/>
        <p:txBody>
          <a:bodyPr/>
          <a:lstStyle>
            <a:lvl1pPr>
              <a:defRPr/>
            </a:lvl1pPr>
          </a:lstStyle>
          <a:p>
            <a:endParaRPr lang="ru-RU" altLang="ru-RU"/>
          </a:p>
        </p:txBody>
      </p:sp>
      <p:sp>
        <p:nvSpPr>
          <p:cNvPr id="5" name="Footer Placeholder 4"/>
          <p:cNvSpPr>
            <a:spLocks noGrp="1"/>
          </p:cNvSpPr>
          <p:nvPr>
            <p:ph type="ftr" sz="quarter" idx="11"/>
          </p:nvPr>
        </p:nvSpPr>
        <p:spPr/>
        <p:txBody>
          <a:bodyPr/>
          <a:lstStyle>
            <a:lvl1pPr>
              <a:defRPr/>
            </a:lvl1pPr>
          </a:lstStyle>
          <a:p>
            <a:endParaRPr lang="ru-RU" altLang="ru-RU"/>
          </a:p>
        </p:txBody>
      </p:sp>
      <p:sp>
        <p:nvSpPr>
          <p:cNvPr id="6" name="Slide Number Placeholder 5"/>
          <p:cNvSpPr>
            <a:spLocks noGrp="1"/>
          </p:cNvSpPr>
          <p:nvPr>
            <p:ph type="sldNum" sz="quarter" idx="12"/>
          </p:nvPr>
        </p:nvSpPr>
        <p:spPr/>
        <p:txBody>
          <a:bodyPr/>
          <a:lstStyle>
            <a:lvl1pPr>
              <a:defRPr/>
            </a:lvl1pPr>
          </a:lstStyle>
          <a:p>
            <a:fld id="{A767562F-E982-43DD-A6FB-B603BF386B3F}" type="slidenum">
              <a:rPr lang="ru-RU" altLang="ru-RU"/>
              <a:pPr/>
              <a:t>‹#›</a:t>
            </a:fld>
            <a:endParaRPr lang="ru-RU" altLang="ru-RU"/>
          </a:p>
        </p:txBody>
      </p:sp>
    </p:spTree>
    <p:extLst>
      <p:ext uri="{BB962C8B-B14F-4D97-AF65-F5344CB8AC3E}">
        <p14:creationId xmlns:p14="http://schemas.microsoft.com/office/powerpoint/2010/main" val="22068842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992938" y="260350"/>
            <a:ext cx="1693862" cy="5865813"/>
          </a:xfrm>
        </p:spPr>
        <p:txBody>
          <a:bodyPr vert="eaVert"/>
          <a:lstStyle/>
          <a:p>
            <a:r>
              <a:rPr lang="en-US" smtClean="0"/>
              <a:t>Click to edit Master title style</a:t>
            </a:r>
            <a:endParaRPr lang="ru-RU"/>
          </a:p>
        </p:txBody>
      </p:sp>
      <p:sp>
        <p:nvSpPr>
          <p:cNvPr id="3" name="Vertical Text Placeholder 2"/>
          <p:cNvSpPr>
            <a:spLocks noGrp="1"/>
          </p:cNvSpPr>
          <p:nvPr>
            <p:ph type="body" orient="vert" idx="1"/>
          </p:nvPr>
        </p:nvSpPr>
        <p:spPr>
          <a:xfrm>
            <a:off x="1908175" y="260350"/>
            <a:ext cx="4932363" cy="586581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ru-RU"/>
          </a:p>
        </p:txBody>
      </p:sp>
      <p:sp>
        <p:nvSpPr>
          <p:cNvPr id="4" name="Date Placeholder 3"/>
          <p:cNvSpPr>
            <a:spLocks noGrp="1"/>
          </p:cNvSpPr>
          <p:nvPr>
            <p:ph type="dt" sz="half" idx="10"/>
          </p:nvPr>
        </p:nvSpPr>
        <p:spPr/>
        <p:txBody>
          <a:bodyPr/>
          <a:lstStyle>
            <a:lvl1pPr>
              <a:defRPr/>
            </a:lvl1pPr>
          </a:lstStyle>
          <a:p>
            <a:endParaRPr lang="ru-RU" altLang="ru-RU"/>
          </a:p>
        </p:txBody>
      </p:sp>
      <p:sp>
        <p:nvSpPr>
          <p:cNvPr id="5" name="Footer Placeholder 4"/>
          <p:cNvSpPr>
            <a:spLocks noGrp="1"/>
          </p:cNvSpPr>
          <p:nvPr>
            <p:ph type="ftr" sz="quarter" idx="11"/>
          </p:nvPr>
        </p:nvSpPr>
        <p:spPr/>
        <p:txBody>
          <a:bodyPr/>
          <a:lstStyle>
            <a:lvl1pPr>
              <a:defRPr/>
            </a:lvl1pPr>
          </a:lstStyle>
          <a:p>
            <a:endParaRPr lang="ru-RU" altLang="ru-RU"/>
          </a:p>
        </p:txBody>
      </p:sp>
      <p:sp>
        <p:nvSpPr>
          <p:cNvPr id="6" name="Slide Number Placeholder 5"/>
          <p:cNvSpPr>
            <a:spLocks noGrp="1"/>
          </p:cNvSpPr>
          <p:nvPr>
            <p:ph type="sldNum" sz="quarter" idx="12"/>
          </p:nvPr>
        </p:nvSpPr>
        <p:spPr/>
        <p:txBody>
          <a:bodyPr/>
          <a:lstStyle>
            <a:lvl1pPr>
              <a:defRPr/>
            </a:lvl1pPr>
          </a:lstStyle>
          <a:p>
            <a:fld id="{14DDF6D8-38F6-4C52-85C3-DED563947E17}" type="slidenum">
              <a:rPr lang="ru-RU" altLang="ru-RU"/>
              <a:pPr/>
              <a:t>‹#›</a:t>
            </a:fld>
            <a:endParaRPr lang="ru-RU" altLang="ru-RU"/>
          </a:p>
        </p:txBody>
      </p:sp>
    </p:spTree>
    <p:extLst>
      <p:ext uri="{BB962C8B-B14F-4D97-AF65-F5344CB8AC3E}">
        <p14:creationId xmlns:p14="http://schemas.microsoft.com/office/powerpoint/2010/main" val="428747043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1331914" y="4196055"/>
            <a:ext cx="6480175" cy="1512949"/>
          </a:xfrm>
          <a:effectLst>
            <a:outerShdw dist="17961" dir="2700000" algn="ctr" rotWithShape="0">
              <a:schemeClr val="bg2"/>
            </a:outerShdw>
          </a:effectLst>
        </p:spPr>
        <p:txBody>
          <a:bodyPr/>
          <a:lstStyle>
            <a:lvl1pPr algn="ctr">
              <a:defRPr/>
            </a:lvl1pPr>
          </a:lstStyle>
          <a:p>
            <a:pPr lvl="0"/>
            <a:r>
              <a:rPr lang="en-US" altLang="ru-RU" noProof="0" smtClean="0"/>
              <a:t>Click to edit Master title style</a:t>
            </a:r>
            <a:endParaRPr lang="ru-RU" altLang="ru-RU" noProof="0" smtClean="0"/>
          </a:p>
        </p:txBody>
      </p:sp>
      <p:sp>
        <p:nvSpPr>
          <p:cNvPr id="5123" name="Rectangle 3"/>
          <p:cNvSpPr>
            <a:spLocks noGrp="1" noChangeArrowheads="1"/>
          </p:cNvSpPr>
          <p:nvPr>
            <p:ph type="subTitle" idx="1"/>
          </p:nvPr>
        </p:nvSpPr>
        <p:spPr>
          <a:xfrm>
            <a:off x="1331914" y="5732282"/>
            <a:ext cx="6480175" cy="503611"/>
          </a:xfrm>
          <a:effectLst>
            <a:outerShdw dist="17961" dir="2700000" algn="ctr" rotWithShape="0">
              <a:schemeClr val="bg2"/>
            </a:outerShdw>
          </a:effectLst>
        </p:spPr>
        <p:txBody>
          <a:bodyPr/>
          <a:lstStyle>
            <a:lvl1pPr marL="0" indent="0" algn="ctr">
              <a:buFontTx/>
              <a:buNone/>
              <a:defRPr>
                <a:solidFill>
                  <a:srgbClr val="301E14"/>
                </a:solidFill>
              </a:defRPr>
            </a:lvl1pPr>
          </a:lstStyle>
          <a:p>
            <a:pPr lvl="0"/>
            <a:r>
              <a:rPr lang="en-US" altLang="ru-RU" noProof="0" smtClean="0"/>
              <a:t>Click to edit Master subtitle style</a:t>
            </a:r>
            <a:endParaRPr lang="ru-RU" altLang="ru-RU" noProof="0" smtClean="0"/>
          </a:p>
        </p:txBody>
      </p:sp>
    </p:spTree>
    <p:extLst>
      <p:ext uri="{BB962C8B-B14F-4D97-AF65-F5344CB8AC3E}">
        <p14:creationId xmlns:p14="http://schemas.microsoft.com/office/powerpoint/2010/main" val="360838528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ru-RU"/>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ru-RU"/>
          </a:p>
        </p:txBody>
      </p:sp>
      <p:sp>
        <p:nvSpPr>
          <p:cNvPr id="4" name="Date Placeholder 3"/>
          <p:cNvSpPr>
            <a:spLocks noGrp="1"/>
          </p:cNvSpPr>
          <p:nvPr>
            <p:ph type="dt" sz="half" idx="10"/>
          </p:nvPr>
        </p:nvSpPr>
        <p:spPr/>
        <p:txBody>
          <a:bodyPr/>
          <a:lstStyle>
            <a:lvl1pPr>
              <a:defRPr/>
            </a:lvl1pPr>
          </a:lstStyle>
          <a:p>
            <a:endParaRPr lang="en-GB" altLang="ru-RU"/>
          </a:p>
        </p:txBody>
      </p:sp>
      <p:sp>
        <p:nvSpPr>
          <p:cNvPr id="5" name="Footer Placeholder 4"/>
          <p:cNvSpPr>
            <a:spLocks noGrp="1"/>
          </p:cNvSpPr>
          <p:nvPr>
            <p:ph type="ftr" sz="quarter" idx="11"/>
          </p:nvPr>
        </p:nvSpPr>
        <p:spPr/>
        <p:txBody>
          <a:bodyPr/>
          <a:lstStyle>
            <a:lvl1pPr>
              <a:defRPr/>
            </a:lvl1pPr>
          </a:lstStyle>
          <a:p>
            <a:endParaRPr lang="en-GB" altLang="ru-RU"/>
          </a:p>
        </p:txBody>
      </p:sp>
      <p:sp>
        <p:nvSpPr>
          <p:cNvPr id="6" name="Slide Number Placeholder 5"/>
          <p:cNvSpPr>
            <a:spLocks noGrp="1"/>
          </p:cNvSpPr>
          <p:nvPr>
            <p:ph type="sldNum" sz="quarter" idx="12"/>
          </p:nvPr>
        </p:nvSpPr>
        <p:spPr/>
        <p:txBody>
          <a:bodyPr/>
          <a:lstStyle>
            <a:lvl1pPr>
              <a:defRPr/>
            </a:lvl1pPr>
          </a:lstStyle>
          <a:p>
            <a:fld id="{2CFB3B35-B7B3-490B-B75C-F9C481107677}" type="slidenum">
              <a:rPr lang="en-GB" altLang="ru-RU" smtClean="0"/>
              <a:pPr/>
              <a:t>‹#›</a:t>
            </a:fld>
            <a:endParaRPr lang="en-GB" altLang="ru-RU"/>
          </a:p>
        </p:txBody>
      </p:sp>
    </p:spTree>
    <p:extLst>
      <p:ext uri="{BB962C8B-B14F-4D97-AF65-F5344CB8AC3E}">
        <p14:creationId xmlns:p14="http://schemas.microsoft.com/office/powerpoint/2010/main" val="83582205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7656"/>
            <a:ext cx="7772400" cy="1360596"/>
          </a:xfrm>
        </p:spPr>
        <p:txBody>
          <a:bodyPr anchor="t"/>
          <a:lstStyle>
            <a:lvl1pPr algn="l">
              <a:defRPr sz="4000" b="1" cap="all"/>
            </a:lvl1pPr>
          </a:lstStyle>
          <a:p>
            <a:r>
              <a:rPr lang="en-US" smtClean="0"/>
              <a:t>Click to edit Master title style</a:t>
            </a:r>
            <a:endParaRPr lang="ru-RU"/>
          </a:p>
        </p:txBody>
      </p:sp>
      <p:sp>
        <p:nvSpPr>
          <p:cNvPr id="3" name="Text Placeholder 2"/>
          <p:cNvSpPr>
            <a:spLocks noGrp="1"/>
          </p:cNvSpPr>
          <p:nvPr>
            <p:ph type="body" idx="1"/>
          </p:nvPr>
        </p:nvSpPr>
        <p:spPr>
          <a:xfrm>
            <a:off x="722313" y="2907402"/>
            <a:ext cx="7772400" cy="1500254"/>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Edit Master text styles</a:t>
            </a:r>
          </a:p>
        </p:txBody>
      </p:sp>
      <p:sp>
        <p:nvSpPr>
          <p:cNvPr id="4" name="Date Placeholder 3"/>
          <p:cNvSpPr>
            <a:spLocks noGrp="1"/>
          </p:cNvSpPr>
          <p:nvPr>
            <p:ph type="dt" sz="half" idx="10"/>
          </p:nvPr>
        </p:nvSpPr>
        <p:spPr/>
        <p:txBody>
          <a:bodyPr/>
          <a:lstStyle>
            <a:lvl1pPr>
              <a:defRPr/>
            </a:lvl1pPr>
          </a:lstStyle>
          <a:p>
            <a:endParaRPr lang="en-GB" altLang="ru-RU"/>
          </a:p>
        </p:txBody>
      </p:sp>
      <p:sp>
        <p:nvSpPr>
          <p:cNvPr id="5" name="Footer Placeholder 4"/>
          <p:cNvSpPr>
            <a:spLocks noGrp="1"/>
          </p:cNvSpPr>
          <p:nvPr>
            <p:ph type="ftr" sz="quarter" idx="11"/>
          </p:nvPr>
        </p:nvSpPr>
        <p:spPr/>
        <p:txBody>
          <a:bodyPr/>
          <a:lstStyle>
            <a:lvl1pPr>
              <a:defRPr/>
            </a:lvl1pPr>
          </a:lstStyle>
          <a:p>
            <a:endParaRPr lang="en-GB" altLang="ru-RU"/>
          </a:p>
        </p:txBody>
      </p:sp>
      <p:sp>
        <p:nvSpPr>
          <p:cNvPr id="6" name="Slide Number Placeholder 5"/>
          <p:cNvSpPr>
            <a:spLocks noGrp="1"/>
          </p:cNvSpPr>
          <p:nvPr>
            <p:ph type="sldNum" sz="quarter" idx="12"/>
          </p:nvPr>
        </p:nvSpPr>
        <p:spPr/>
        <p:txBody>
          <a:bodyPr/>
          <a:lstStyle>
            <a:lvl1pPr>
              <a:defRPr/>
            </a:lvl1pPr>
          </a:lstStyle>
          <a:p>
            <a:fld id="{962F8531-1CF6-4E22-8755-E05A6FAA9766}" type="slidenum">
              <a:rPr lang="en-GB" altLang="ru-RU" smtClean="0"/>
              <a:pPr/>
              <a:t>‹#›</a:t>
            </a:fld>
            <a:endParaRPr lang="en-GB" altLang="ru-RU"/>
          </a:p>
        </p:txBody>
      </p:sp>
    </p:spTree>
    <p:extLst>
      <p:ext uri="{BB962C8B-B14F-4D97-AF65-F5344CB8AC3E}">
        <p14:creationId xmlns:p14="http://schemas.microsoft.com/office/powerpoint/2010/main" val="531107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ru-RU"/>
          </a:p>
        </p:txBody>
      </p:sp>
      <p:sp>
        <p:nvSpPr>
          <p:cNvPr id="3" name="Content Placeholder 2"/>
          <p:cNvSpPr>
            <a:spLocks noGrp="1"/>
          </p:cNvSpPr>
          <p:nvPr>
            <p:ph sz="half" idx="1"/>
          </p:nvPr>
        </p:nvSpPr>
        <p:spPr>
          <a:xfrm>
            <a:off x="468313" y="1845164"/>
            <a:ext cx="4027487" cy="388923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ru-RU"/>
          </a:p>
        </p:txBody>
      </p:sp>
      <p:sp>
        <p:nvSpPr>
          <p:cNvPr id="4" name="Content Placeholder 3"/>
          <p:cNvSpPr>
            <a:spLocks noGrp="1"/>
          </p:cNvSpPr>
          <p:nvPr>
            <p:ph sz="half" idx="2"/>
          </p:nvPr>
        </p:nvSpPr>
        <p:spPr>
          <a:xfrm>
            <a:off x="4648200" y="1845164"/>
            <a:ext cx="4027488" cy="388923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ru-RU"/>
          </a:p>
        </p:txBody>
      </p:sp>
      <p:sp>
        <p:nvSpPr>
          <p:cNvPr id="5" name="Date Placeholder 4"/>
          <p:cNvSpPr>
            <a:spLocks noGrp="1"/>
          </p:cNvSpPr>
          <p:nvPr>
            <p:ph type="dt" sz="half" idx="10"/>
          </p:nvPr>
        </p:nvSpPr>
        <p:spPr/>
        <p:txBody>
          <a:bodyPr/>
          <a:lstStyle>
            <a:lvl1pPr>
              <a:defRPr/>
            </a:lvl1pPr>
          </a:lstStyle>
          <a:p>
            <a:endParaRPr lang="en-GB" altLang="ru-RU"/>
          </a:p>
        </p:txBody>
      </p:sp>
      <p:sp>
        <p:nvSpPr>
          <p:cNvPr id="6" name="Footer Placeholder 5"/>
          <p:cNvSpPr>
            <a:spLocks noGrp="1"/>
          </p:cNvSpPr>
          <p:nvPr>
            <p:ph type="ftr" sz="quarter" idx="11"/>
          </p:nvPr>
        </p:nvSpPr>
        <p:spPr/>
        <p:txBody>
          <a:bodyPr/>
          <a:lstStyle>
            <a:lvl1pPr>
              <a:defRPr/>
            </a:lvl1pPr>
          </a:lstStyle>
          <a:p>
            <a:endParaRPr lang="en-GB" altLang="ru-RU"/>
          </a:p>
        </p:txBody>
      </p:sp>
      <p:sp>
        <p:nvSpPr>
          <p:cNvPr id="7" name="Slide Number Placeholder 6"/>
          <p:cNvSpPr>
            <a:spLocks noGrp="1"/>
          </p:cNvSpPr>
          <p:nvPr>
            <p:ph type="sldNum" sz="quarter" idx="12"/>
          </p:nvPr>
        </p:nvSpPr>
        <p:spPr/>
        <p:txBody>
          <a:bodyPr/>
          <a:lstStyle>
            <a:lvl1pPr>
              <a:defRPr/>
            </a:lvl1pPr>
          </a:lstStyle>
          <a:p>
            <a:fld id="{4C873F34-A21C-4573-BF60-21F9F4A12A1B}" type="slidenum">
              <a:rPr lang="en-GB" altLang="ru-RU" smtClean="0"/>
              <a:pPr/>
              <a:t>‹#›</a:t>
            </a:fld>
            <a:endParaRPr lang="en-GB" altLang="ru-RU"/>
          </a:p>
        </p:txBody>
      </p:sp>
    </p:spTree>
    <p:extLst>
      <p:ext uri="{BB962C8B-B14F-4D97-AF65-F5344CB8AC3E}">
        <p14:creationId xmlns:p14="http://schemas.microsoft.com/office/powerpoint/2010/main" val="326224446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5082"/>
            <a:ext cx="8229600" cy="1142647"/>
          </a:xfrm>
        </p:spPr>
        <p:txBody>
          <a:bodyPr/>
          <a:lstStyle>
            <a:lvl1pPr>
              <a:defRPr/>
            </a:lvl1pPr>
          </a:lstStyle>
          <a:p>
            <a:r>
              <a:rPr lang="en-US" smtClean="0"/>
              <a:t>Click to edit Master title style</a:t>
            </a:r>
            <a:endParaRPr lang="ru-RU"/>
          </a:p>
        </p:txBody>
      </p:sp>
      <p:sp>
        <p:nvSpPr>
          <p:cNvPr id="3" name="Text Placeholder 2"/>
          <p:cNvSpPr>
            <a:spLocks noGrp="1"/>
          </p:cNvSpPr>
          <p:nvPr>
            <p:ph type="body" idx="1"/>
          </p:nvPr>
        </p:nvSpPr>
        <p:spPr>
          <a:xfrm>
            <a:off x="457200" y="1534111"/>
            <a:ext cx="4040188" cy="641151"/>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457200" y="2175262"/>
            <a:ext cx="4040188" cy="395059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ru-RU"/>
          </a:p>
        </p:txBody>
      </p:sp>
      <p:sp>
        <p:nvSpPr>
          <p:cNvPr id="5" name="Text Placeholder 4"/>
          <p:cNvSpPr>
            <a:spLocks noGrp="1"/>
          </p:cNvSpPr>
          <p:nvPr>
            <p:ph type="body" sz="quarter" idx="3"/>
          </p:nvPr>
        </p:nvSpPr>
        <p:spPr>
          <a:xfrm>
            <a:off x="4645026" y="1534111"/>
            <a:ext cx="4041775" cy="641151"/>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4645026" y="2175262"/>
            <a:ext cx="4041775" cy="395059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ru-RU"/>
          </a:p>
        </p:txBody>
      </p:sp>
      <p:sp>
        <p:nvSpPr>
          <p:cNvPr id="7" name="Date Placeholder 6"/>
          <p:cNvSpPr>
            <a:spLocks noGrp="1"/>
          </p:cNvSpPr>
          <p:nvPr>
            <p:ph type="dt" sz="half" idx="10"/>
          </p:nvPr>
        </p:nvSpPr>
        <p:spPr/>
        <p:txBody>
          <a:bodyPr/>
          <a:lstStyle>
            <a:lvl1pPr>
              <a:defRPr/>
            </a:lvl1pPr>
          </a:lstStyle>
          <a:p>
            <a:endParaRPr lang="en-GB" altLang="ru-RU"/>
          </a:p>
        </p:txBody>
      </p:sp>
      <p:sp>
        <p:nvSpPr>
          <p:cNvPr id="8" name="Footer Placeholder 7"/>
          <p:cNvSpPr>
            <a:spLocks noGrp="1"/>
          </p:cNvSpPr>
          <p:nvPr>
            <p:ph type="ftr" sz="quarter" idx="11"/>
          </p:nvPr>
        </p:nvSpPr>
        <p:spPr/>
        <p:txBody>
          <a:bodyPr/>
          <a:lstStyle>
            <a:lvl1pPr>
              <a:defRPr/>
            </a:lvl1pPr>
          </a:lstStyle>
          <a:p>
            <a:endParaRPr lang="en-GB" altLang="ru-RU"/>
          </a:p>
        </p:txBody>
      </p:sp>
      <p:sp>
        <p:nvSpPr>
          <p:cNvPr id="9" name="Slide Number Placeholder 8"/>
          <p:cNvSpPr>
            <a:spLocks noGrp="1"/>
          </p:cNvSpPr>
          <p:nvPr>
            <p:ph type="sldNum" sz="quarter" idx="12"/>
          </p:nvPr>
        </p:nvSpPr>
        <p:spPr/>
        <p:txBody>
          <a:bodyPr/>
          <a:lstStyle>
            <a:lvl1pPr>
              <a:defRPr/>
            </a:lvl1pPr>
          </a:lstStyle>
          <a:p>
            <a:fld id="{4644A103-656E-4EEA-9E8A-9A108F57B026}" type="slidenum">
              <a:rPr lang="en-GB" altLang="ru-RU" smtClean="0"/>
              <a:pPr/>
              <a:t>‹#›</a:t>
            </a:fld>
            <a:endParaRPr lang="en-GB" altLang="ru-RU"/>
          </a:p>
        </p:txBody>
      </p:sp>
    </p:spTree>
    <p:extLst>
      <p:ext uri="{BB962C8B-B14F-4D97-AF65-F5344CB8AC3E}">
        <p14:creationId xmlns:p14="http://schemas.microsoft.com/office/powerpoint/2010/main" val="39781432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ru-RU"/>
          </a:p>
        </p:txBody>
      </p:sp>
      <p:sp>
        <p:nvSpPr>
          <p:cNvPr id="3" name="Date Placeholder 2"/>
          <p:cNvSpPr>
            <a:spLocks noGrp="1"/>
          </p:cNvSpPr>
          <p:nvPr>
            <p:ph type="dt" sz="half" idx="10"/>
          </p:nvPr>
        </p:nvSpPr>
        <p:spPr/>
        <p:txBody>
          <a:bodyPr/>
          <a:lstStyle>
            <a:lvl1pPr>
              <a:defRPr/>
            </a:lvl1pPr>
          </a:lstStyle>
          <a:p>
            <a:endParaRPr lang="en-GB" altLang="ru-RU"/>
          </a:p>
        </p:txBody>
      </p:sp>
      <p:sp>
        <p:nvSpPr>
          <p:cNvPr id="4" name="Footer Placeholder 3"/>
          <p:cNvSpPr>
            <a:spLocks noGrp="1"/>
          </p:cNvSpPr>
          <p:nvPr>
            <p:ph type="ftr" sz="quarter" idx="11"/>
          </p:nvPr>
        </p:nvSpPr>
        <p:spPr/>
        <p:txBody>
          <a:bodyPr/>
          <a:lstStyle>
            <a:lvl1pPr>
              <a:defRPr/>
            </a:lvl1pPr>
          </a:lstStyle>
          <a:p>
            <a:endParaRPr lang="en-GB" altLang="ru-RU"/>
          </a:p>
        </p:txBody>
      </p:sp>
      <p:sp>
        <p:nvSpPr>
          <p:cNvPr id="5" name="Slide Number Placeholder 4"/>
          <p:cNvSpPr>
            <a:spLocks noGrp="1"/>
          </p:cNvSpPr>
          <p:nvPr>
            <p:ph type="sldNum" sz="quarter" idx="12"/>
          </p:nvPr>
        </p:nvSpPr>
        <p:spPr/>
        <p:txBody>
          <a:bodyPr/>
          <a:lstStyle>
            <a:lvl1pPr>
              <a:defRPr/>
            </a:lvl1pPr>
          </a:lstStyle>
          <a:p>
            <a:fld id="{47BD9D61-8690-4FC6-ACDD-5BFEE8642CBD}" type="slidenum">
              <a:rPr lang="en-GB" altLang="ru-RU" smtClean="0"/>
              <a:pPr/>
              <a:t>‹#›</a:t>
            </a:fld>
            <a:endParaRPr lang="en-GB" altLang="ru-RU"/>
          </a:p>
        </p:txBody>
      </p:sp>
    </p:spTree>
    <p:extLst>
      <p:ext uri="{BB962C8B-B14F-4D97-AF65-F5344CB8AC3E}">
        <p14:creationId xmlns:p14="http://schemas.microsoft.com/office/powerpoint/2010/main" val="209274281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GB" altLang="ru-RU"/>
          </a:p>
        </p:txBody>
      </p:sp>
      <p:sp>
        <p:nvSpPr>
          <p:cNvPr id="3" name="Footer Placeholder 2"/>
          <p:cNvSpPr>
            <a:spLocks noGrp="1"/>
          </p:cNvSpPr>
          <p:nvPr>
            <p:ph type="ftr" sz="quarter" idx="11"/>
          </p:nvPr>
        </p:nvSpPr>
        <p:spPr/>
        <p:txBody>
          <a:bodyPr/>
          <a:lstStyle>
            <a:lvl1pPr>
              <a:defRPr/>
            </a:lvl1pPr>
          </a:lstStyle>
          <a:p>
            <a:endParaRPr lang="en-GB" altLang="ru-RU"/>
          </a:p>
        </p:txBody>
      </p:sp>
      <p:sp>
        <p:nvSpPr>
          <p:cNvPr id="4" name="Slide Number Placeholder 3"/>
          <p:cNvSpPr>
            <a:spLocks noGrp="1"/>
          </p:cNvSpPr>
          <p:nvPr>
            <p:ph type="sldNum" sz="quarter" idx="12"/>
          </p:nvPr>
        </p:nvSpPr>
        <p:spPr/>
        <p:txBody>
          <a:bodyPr/>
          <a:lstStyle>
            <a:lvl1pPr>
              <a:defRPr/>
            </a:lvl1pPr>
          </a:lstStyle>
          <a:p>
            <a:fld id="{66801137-357F-4829-8D9E-D628D63959F4}" type="slidenum">
              <a:rPr lang="en-GB" altLang="ru-RU" smtClean="0"/>
              <a:pPr/>
              <a:t>‹#›</a:t>
            </a:fld>
            <a:endParaRPr lang="en-GB" altLang="ru-RU"/>
          </a:p>
        </p:txBody>
      </p:sp>
    </p:spTree>
    <p:extLst>
      <p:ext uri="{BB962C8B-B14F-4D97-AF65-F5344CB8AC3E}">
        <p14:creationId xmlns:p14="http://schemas.microsoft.com/office/powerpoint/2010/main" val="118071195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2967"/>
            <a:ext cx="3008313" cy="1161691"/>
          </a:xfrm>
        </p:spPr>
        <p:txBody>
          <a:bodyPr anchor="b"/>
          <a:lstStyle>
            <a:lvl1pPr algn="l">
              <a:defRPr sz="2000" b="1"/>
            </a:lvl1pPr>
          </a:lstStyle>
          <a:p>
            <a:r>
              <a:rPr lang="en-US" smtClean="0"/>
              <a:t>Click to edit Master title style</a:t>
            </a:r>
            <a:endParaRPr lang="ru-RU"/>
          </a:p>
        </p:txBody>
      </p:sp>
      <p:sp>
        <p:nvSpPr>
          <p:cNvPr id="3" name="Content Placeholder 2"/>
          <p:cNvSpPr>
            <a:spLocks noGrp="1"/>
          </p:cNvSpPr>
          <p:nvPr>
            <p:ph idx="1"/>
          </p:nvPr>
        </p:nvSpPr>
        <p:spPr>
          <a:xfrm>
            <a:off x="3575050" y="272967"/>
            <a:ext cx="5111750" cy="585289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ru-RU"/>
          </a:p>
        </p:txBody>
      </p:sp>
      <p:sp>
        <p:nvSpPr>
          <p:cNvPr id="4" name="Text Placeholder 3"/>
          <p:cNvSpPr>
            <a:spLocks noGrp="1"/>
          </p:cNvSpPr>
          <p:nvPr>
            <p:ph type="body" sz="half" idx="2"/>
          </p:nvPr>
        </p:nvSpPr>
        <p:spPr>
          <a:xfrm>
            <a:off x="457201" y="1434657"/>
            <a:ext cx="3008313" cy="469120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lvl1pPr>
              <a:defRPr/>
            </a:lvl1pPr>
          </a:lstStyle>
          <a:p>
            <a:endParaRPr lang="en-GB" altLang="ru-RU"/>
          </a:p>
        </p:txBody>
      </p:sp>
      <p:sp>
        <p:nvSpPr>
          <p:cNvPr id="6" name="Footer Placeholder 5"/>
          <p:cNvSpPr>
            <a:spLocks noGrp="1"/>
          </p:cNvSpPr>
          <p:nvPr>
            <p:ph type="ftr" sz="quarter" idx="11"/>
          </p:nvPr>
        </p:nvSpPr>
        <p:spPr/>
        <p:txBody>
          <a:bodyPr/>
          <a:lstStyle>
            <a:lvl1pPr>
              <a:defRPr/>
            </a:lvl1pPr>
          </a:lstStyle>
          <a:p>
            <a:endParaRPr lang="en-GB" altLang="ru-RU"/>
          </a:p>
        </p:txBody>
      </p:sp>
      <p:sp>
        <p:nvSpPr>
          <p:cNvPr id="7" name="Slide Number Placeholder 6"/>
          <p:cNvSpPr>
            <a:spLocks noGrp="1"/>
          </p:cNvSpPr>
          <p:nvPr>
            <p:ph type="sldNum" sz="quarter" idx="12"/>
          </p:nvPr>
        </p:nvSpPr>
        <p:spPr/>
        <p:txBody>
          <a:bodyPr/>
          <a:lstStyle>
            <a:lvl1pPr>
              <a:defRPr/>
            </a:lvl1pPr>
          </a:lstStyle>
          <a:p>
            <a:fld id="{4F723D99-1D51-49F3-AF47-5CBBBCBAF2CF}" type="slidenum">
              <a:rPr lang="en-GB" altLang="ru-RU" smtClean="0"/>
              <a:pPr/>
              <a:t>‹#›</a:t>
            </a:fld>
            <a:endParaRPr lang="en-GB" altLang="ru-RU"/>
          </a:p>
        </p:txBody>
      </p:sp>
    </p:spTree>
    <p:extLst>
      <p:ext uri="{BB962C8B-B14F-4D97-AF65-F5344CB8AC3E}">
        <p14:creationId xmlns:p14="http://schemas.microsoft.com/office/powerpoint/2010/main" val="21398972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ru-RU"/>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ru-RU"/>
          </a:p>
        </p:txBody>
      </p:sp>
      <p:sp>
        <p:nvSpPr>
          <p:cNvPr id="4" name="Date Placeholder 3"/>
          <p:cNvSpPr>
            <a:spLocks noGrp="1"/>
          </p:cNvSpPr>
          <p:nvPr>
            <p:ph type="dt" sz="half" idx="10"/>
          </p:nvPr>
        </p:nvSpPr>
        <p:spPr/>
        <p:txBody>
          <a:bodyPr/>
          <a:lstStyle>
            <a:lvl1pPr>
              <a:defRPr/>
            </a:lvl1pPr>
          </a:lstStyle>
          <a:p>
            <a:endParaRPr lang="ru-RU" altLang="ru-RU"/>
          </a:p>
        </p:txBody>
      </p:sp>
      <p:sp>
        <p:nvSpPr>
          <p:cNvPr id="5" name="Footer Placeholder 4"/>
          <p:cNvSpPr>
            <a:spLocks noGrp="1"/>
          </p:cNvSpPr>
          <p:nvPr>
            <p:ph type="ftr" sz="quarter" idx="11"/>
          </p:nvPr>
        </p:nvSpPr>
        <p:spPr/>
        <p:txBody>
          <a:bodyPr/>
          <a:lstStyle>
            <a:lvl1pPr>
              <a:defRPr/>
            </a:lvl1pPr>
          </a:lstStyle>
          <a:p>
            <a:endParaRPr lang="ru-RU" altLang="ru-RU"/>
          </a:p>
        </p:txBody>
      </p:sp>
      <p:sp>
        <p:nvSpPr>
          <p:cNvPr id="6" name="Slide Number Placeholder 5"/>
          <p:cNvSpPr>
            <a:spLocks noGrp="1"/>
          </p:cNvSpPr>
          <p:nvPr>
            <p:ph type="sldNum" sz="quarter" idx="12"/>
          </p:nvPr>
        </p:nvSpPr>
        <p:spPr/>
        <p:txBody>
          <a:bodyPr/>
          <a:lstStyle>
            <a:lvl1pPr>
              <a:defRPr/>
            </a:lvl1pPr>
          </a:lstStyle>
          <a:p>
            <a:fld id="{300FBAE4-FCA7-40F5-9F0C-EE85A93D0904}" type="slidenum">
              <a:rPr lang="ru-RU" altLang="ru-RU"/>
              <a:pPr/>
              <a:t>‹#›</a:t>
            </a:fld>
            <a:endParaRPr lang="ru-RU" altLang="ru-RU"/>
          </a:p>
        </p:txBody>
      </p:sp>
    </p:spTree>
    <p:extLst>
      <p:ext uri="{BB962C8B-B14F-4D97-AF65-F5344CB8AC3E}">
        <p14:creationId xmlns:p14="http://schemas.microsoft.com/office/powerpoint/2010/main" val="382754253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1235"/>
            <a:ext cx="5486400" cy="567092"/>
          </a:xfrm>
        </p:spPr>
        <p:txBody>
          <a:bodyPr anchor="b"/>
          <a:lstStyle>
            <a:lvl1pPr algn="l">
              <a:defRPr sz="2000" b="1"/>
            </a:lvl1pPr>
          </a:lstStyle>
          <a:p>
            <a:r>
              <a:rPr lang="en-US" smtClean="0"/>
              <a:t>Click to edit Master title style</a:t>
            </a:r>
            <a:endParaRPr lang="ru-RU"/>
          </a:p>
        </p:txBody>
      </p:sp>
      <p:sp>
        <p:nvSpPr>
          <p:cNvPr id="3" name="Picture Placeholder 2"/>
          <p:cNvSpPr>
            <a:spLocks noGrp="1"/>
          </p:cNvSpPr>
          <p:nvPr>
            <p:ph type="pic" idx="1"/>
          </p:nvPr>
        </p:nvSpPr>
        <p:spPr>
          <a:xfrm>
            <a:off x="1792288" y="613644"/>
            <a:ext cx="5486400" cy="411353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ru-RU"/>
          </a:p>
        </p:txBody>
      </p:sp>
      <p:sp>
        <p:nvSpPr>
          <p:cNvPr id="4" name="Text Placeholder 3"/>
          <p:cNvSpPr>
            <a:spLocks noGrp="1"/>
          </p:cNvSpPr>
          <p:nvPr>
            <p:ph type="body" sz="half" idx="2"/>
          </p:nvPr>
        </p:nvSpPr>
        <p:spPr>
          <a:xfrm>
            <a:off x="1792288" y="5368327"/>
            <a:ext cx="5486400" cy="80408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lvl1pPr>
              <a:defRPr/>
            </a:lvl1pPr>
          </a:lstStyle>
          <a:p>
            <a:endParaRPr lang="en-GB" altLang="ru-RU"/>
          </a:p>
        </p:txBody>
      </p:sp>
      <p:sp>
        <p:nvSpPr>
          <p:cNvPr id="6" name="Footer Placeholder 5"/>
          <p:cNvSpPr>
            <a:spLocks noGrp="1"/>
          </p:cNvSpPr>
          <p:nvPr>
            <p:ph type="ftr" sz="quarter" idx="11"/>
          </p:nvPr>
        </p:nvSpPr>
        <p:spPr/>
        <p:txBody>
          <a:bodyPr/>
          <a:lstStyle>
            <a:lvl1pPr>
              <a:defRPr/>
            </a:lvl1pPr>
          </a:lstStyle>
          <a:p>
            <a:endParaRPr lang="en-GB" altLang="ru-RU"/>
          </a:p>
        </p:txBody>
      </p:sp>
      <p:sp>
        <p:nvSpPr>
          <p:cNvPr id="7" name="Slide Number Placeholder 6"/>
          <p:cNvSpPr>
            <a:spLocks noGrp="1"/>
          </p:cNvSpPr>
          <p:nvPr>
            <p:ph type="sldNum" sz="quarter" idx="12"/>
          </p:nvPr>
        </p:nvSpPr>
        <p:spPr/>
        <p:txBody>
          <a:bodyPr/>
          <a:lstStyle>
            <a:lvl1pPr>
              <a:defRPr/>
            </a:lvl1pPr>
          </a:lstStyle>
          <a:p>
            <a:fld id="{AAE3D76C-EBC1-4DC2-9F38-DB0D4AE3A050}" type="slidenum">
              <a:rPr lang="en-GB" altLang="ru-RU" smtClean="0"/>
              <a:pPr/>
              <a:t>‹#›</a:t>
            </a:fld>
            <a:endParaRPr lang="en-GB" altLang="ru-RU"/>
          </a:p>
        </p:txBody>
      </p:sp>
    </p:spTree>
    <p:extLst>
      <p:ext uri="{BB962C8B-B14F-4D97-AF65-F5344CB8AC3E}">
        <p14:creationId xmlns:p14="http://schemas.microsoft.com/office/powerpoint/2010/main" val="371714266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ru-RU"/>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ru-RU"/>
          </a:p>
        </p:txBody>
      </p:sp>
      <p:sp>
        <p:nvSpPr>
          <p:cNvPr id="4" name="Date Placeholder 3"/>
          <p:cNvSpPr>
            <a:spLocks noGrp="1"/>
          </p:cNvSpPr>
          <p:nvPr>
            <p:ph type="dt" sz="half" idx="10"/>
          </p:nvPr>
        </p:nvSpPr>
        <p:spPr/>
        <p:txBody>
          <a:bodyPr/>
          <a:lstStyle>
            <a:lvl1pPr>
              <a:defRPr/>
            </a:lvl1pPr>
          </a:lstStyle>
          <a:p>
            <a:endParaRPr lang="en-GB" altLang="ru-RU"/>
          </a:p>
        </p:txBody>
      </p:sp>
      <p:sp>
        <p:nvSpPr>
          <p:cNvPr id="5" name="Footer Placeholder 4"/>
          <p:cNvSpPr>
            <a:spLocks noGrp="1"/>
          </p:cNvSpPr>
          <p:nvPr>
            <p:ph type="ftr" sz="quarter" idx="11"/>
          </p:nvPr>
        </p:nvSpPr>
        <p:spPr/>
        <p:txBody>
          <a:bodyPr/>
          <a:lstStyle>
            <a:lvl1pPr>
              <a:defRPr/>
            </a:lvl1pPr>
          </a:lstStyle>
          <a:p>
            <a:endParaRPr lang="en-GB" altLang="ru-RU"/>
          </a:p>
        </p:txBody>
      </p:sp>
      <p:sp>
        <p:nvSpPr>
          <p:cNvPr id="6" name="Slide Number Placeholder 5"/>
          <p:cNvSpPr>
            <a:spLocks noGrp="1"/>
          </p:cNvSpPr>
          <p:nvPr>
            <p:ph type="sldNum" sz="quarter" idx="12"/>
          </p:nvPr>
        </p:nvSpPr>
        <p:spPr/>
        <p:txBody>
          <a:bodyPr/>
          <a:lstStyle>
            <a:lvl1pPr>
              <a:defRPr/>
            </a:lvl1pPr>
          </a:lstStyle>
          <a:p>
            <a:fld id="{00D7A5BD-5FD5-48FE-85EE-C3C271C39C99}" type="slidenum">
              <a:rPr lang="en-GB" altLang="ru-RU" smtClean="0"/>
              <a:pPr/>
              <a:t>‹#›</a:t>
            </a:fld>
            <a:endParaRPr lang="en-GB" altLang="ru-RU"/>
          </a:p>
        </p:txBody>
      </p:sp>
    </p:spTree>
    <p:extLst>
      <p:ext uri="{BB962C8B-B14F-4D97-AF65-F5344CB8AC3E}">
        <p14:creationId xmlns:p14="http://schemas.microsoft.com/office/powerpoint/2010/main" val="426603638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4638" y="645386"/>
            <a:ext cx="2051050" cy="5089011"/>
          </a:xfrm>
        </p:spPr>
        <p:txBody>
          <a:bodyPr vert="eaVert"/>
          <a:lstStyle/>
          <a:p>
            <a:r>
              <a:rPr lang="en-US" smtClean="0"/>
              <a:t>Click to edit Master title style</a:t>
            </a:r>
            <a:endParaRPr lang="ru-RU"/>
          </a:p>
        </p:txBody>
      </p:sp>
      <p:sp>
        <p:nvSpPr>
          <p:cNvPr id="3" name="Vertical Text Placeholder 2"/>
          <p:cNvSpPr>
            <a:spLocks noGrp="1"/>
          </p:cNvSpPr>
          <p:nvPr>
            <p:ph type="body" orient="vert" idx="1"/>
          </p:nvPr>
        </p:nvSpPr>
        <p:spPr>
          <a:xfrm>
            <a:off x="468314" y="645386"/>
            <a:ext cx="6003925" cy="5089011"/>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ru-RU"/>
          </a:p>
        </p:txBody>
      </p:sp>
      <p:sp>
        <p:nvSpPr>
          <p:cNvPr id="4" name="Date Placeholder 3"/>
          <p:cNvSpPr>
            <a:spLocks noGrp="1"/>
          </p:cNvSpPr>
          <p:nvPr>
            <p:ph type="dt" sz="half" idx="10"/>
          </p:nvPr>
        </p:nvSpPr>
        <p:spPr/>
        <p:txBody>
          <a:bodyPr/>
          <a:lstStyle>
            <a:lvl1pPr>
              <a:defRPr/>
            </a:lvl1pPr>
          </a:lstStyle>
          <a:p>
            <a:endParaRPr lang="en-GB" altLang="ru-RU"/>
          </a:p>
        </p:txBody>
      </p:sp>
      <p:sp>
        <p:nvSpPr>
          <p:cNvPr id="5" name="Footer Placeholder 4"/>
          <p:cNvSpPr>
            <a:spLocks noGrp="1"/>
          </p:cNvSpPr>
          <p:nvPr>
            <p:ph type="ftr" sz="quarter" idx="11"/>
          </p:nvPr>
        </p:nvSpPr>
        <p:spPr/>
        <p:txBody>
          <a:bodyPr/>
          <a:lstStyle>
            <a:lvl1pPr>
              <a:defRPr/>
            </a:lvl1pPr>
          </a:lstStyle>
          <a:p>
            <a:endParaRPr lang="en-GB" altLang="ru-RU"/>
          </a:p>
        </p:txBody>
      </p:sp>
      <p:sp>
        <p:nvSpPr>
          <p:cNvPr id="6" name="Slide Number Placeholder 5"/>
          <p:cNvSpPr>
            <a:spLocks noGrp="1"/>
          </p:cNvSpPr>
          <p:nvPr>
            <p:ph type="sldNum" sz="quarter" idx="12"/>
          </p:nvPr>
        </p:nvSpPr>
        <p:spPr/>
        <p:txBody>
          <a:bodyPr/>
          <a:lstStyle>
            <a:lvl1pPr>
              <a:defRPr/>
            </a:lvl1pPr>
          </a:lstStyle>
          <a:p>
            <a:fld id="{ACB6E78A-B44A-4F79-AC54-CD4A9045C86E}" type="slidenum">
              <a:rPr lang="en-GB" altLang="ru-RU" smtClean="0"/>
              <a:pPr/>
              <a:t>‹#›</a:t>
            </a:fld>
            <a:endParaRPr lang="en-GB" altLang="ru-RU"/>
          </a:p>
        </p:txBody>
      </p:sp>
    </p:spTree>
    <p:extLst>
      <p:ext uri="{BB962C8B-B14F-4D97-AF65-F5344CB8AC3E}">
        <p14:creationId xmlns:p14="http://schemas.microsoft.com/office/powerpoint/2010/main" val="357198034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826"/>
            <a:ext cx="7772400" cy="1470629"/>
          </a:xfrm>
        </p:spPr>
        <p:txBody>
          <a:bodyPr/>
          <a:lstStyle/>
          <a:p>
            <a:r>
              <a:rPr lang="en-US" smtClean="0"/>
              <a:t>Click to edit Master title style</a:t>
            </a:r>
            <a:endParaRPr lang="ru-RU"/>
          </a:p>
        </p:txBody>
      </p:sp>
      <p:sp>
        <p:nvSpPr>
          <p:cNvPr id="3" name="Subtitle 2"/>
          <p:cNvSpPr>
            <a:spLocks noGrp="1"/>
          </p:cNvSpPr>
          <p:nvPr>
            <p:ph type="subTitle" idx="1"/>
          </p:nvPr>
        </p:nvSpPr>
        <p:spPr>
          <a:xfrm>
            <a:off x="1371600" y="3887117"/>
            <a:ext cx="6400800" cy="1752059"/>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ru-RU"/>
          </a:p>
        </p:txBody>
      </p:sp>
      <p:sp>
        <p:nvSpPr>
          <p:cNvPr id="4" name="Date Placeholder 3"/>
          <p:cNvSpPr>
            <a:spLocks noGrp="1"/>
          </p:cNvSpPr>
          <p:nvPr>
            <p:ph type="dt" sz="half" idx="10"/>
          </p:nvPr>
        </p:nvSpPr>
        <p:spPr/>
        <p:txBody>
          <a:bodyPr/>
          <a:lstStyle>
            <a:lvl1pPr>
              <a:defRPr/>
            </a:lvl1pPr>
          </a:lstStyle>
          <a:p>
            <a:endParaRPr lang="ru-RU" altLang="ru-RU"/>
          </a:p>
        </p:txBody>
      </p:sp>
      <p:sp>
        <p:nvSpPr>
          <p:cNvPr id="5" name="Footer Placeholder 4"/>
          <p:cNvSpPr>
            <a:spLocks noGrp="1"/>
          </p:cNvSpPr>
          <p:nvPr>
            <p:ph type="ftr" sz="quarter" idx="11"/>
          </p:nvPr>
        </p:nvSpPr>
        <p:spPr/>
        <p:txBody>
          <a:bodyPr/>
          <a:lstStyle>
            <a:lvl1pPr>
              <a:defRPr/>
            </a:lvl1pPr>
          </a:lstStyle>
          <a:p>
            <a:endParaRPr lang="ru-RU" altLang="ru-RU"/>
          </a:p>
        </p:txBody>
      </p:sp>
      <p:sp>
        <p:nvSpPr>
          <p:cNvPr id="6" name="Slide Number Placeholder 5"/>
          <p:cNvSpPr>
            <a:spLocks noGrp="1"/>
          </p:cNvSpPr>
          <p:nvPr>
            <p:ph type="sldNum" sz="quarter" idx="12"/>
          </p:nvPr>
        </p:nvSpPr>
        <p:spPr/>
        <p:txBody>
          <a:bodyPr/>
          <a:lstStyle>
            <a:lvl1pPr>
              <a:defRPr/>
            </a:lvl1pPr>
          </a:lstStyle>
          <a:p>
            <a:fld id="{C1C0973D-726D-4F43-932E-25440BB07BB9}" type="slidenum">
              <a:rPr lang="ru-RU" altLang="ru-RU"/>
              <a:pPr/>
              <a:t>‹#›</a:t>
            </a:fld>
            <a:endParaRPr lang="ru-RU" altLang="ru-RU"/>
          </a:p>
        </p:txBody>
      </p:sp>
    </p:spTree>
    <p:extLst>
      <p:ext uri="{BB962C8B-B14F-4D97-AF65-F5344CB8AC3E}">
        <p14:creationId xmlns:p14="http://schemas.microsoft.com/office/powerpoint/2010/main" val="111478560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ru-RU"/>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ru-RU"/>
          </a:p>
        </p:txBody>
      </p:sp>
      <p:sp>
        <p:nvSpPr>
          <p:cNvPr id="4" name="Date Placeholder 3"/>
          <p:cNvSpPr>
            <a:spLocks noGrp="1"/>
          </p:cNvSpPr>
          <p:nvPr>
            <p:ph type="dt" sz="half" idx="10"/>
          </p:nvPr>
        </p:nvSpPr>
        <p:spPr/>
        <p:txBody>
          <a:bodyPr/>
          <a:lstStyle>
            <a:lvl1pPr>
              <a:defRPr/>
            </a:lvl1pPr>
          </a:lstStyle>
          <a:p>
            <a:endParaRPr lang="ru-RU" altLang="ru-RU"/>
          </a:p>
        </p:txBody>
      </p:sp>
      <p:sp>
        <p:nvSpPr>
          <p:cNvPr id="5" name="Footer Placeholder 4"/>
          <p:cNvSpPr>
            <a:spLocks noGrp="1"/>
          </p:cNvSpPr>
          <p:nvPr>
            <p:ph type="ftr" sz="quarter" idx="11"/>
          </p:nvPr>
        </p:nvSpPr>
        <p:spPr/>
        <p:txBody>
          <a:bodyPr/>
          <a:lstStyle>
            <a:lvl1pPr>
              <a:defRPr/>
            </a:lvl1pPr>
          </a:lstStyle>
          <a:p>
            <a:endParaRPr lang="ru-RU" altLang="ru-RU"/>
          </a:p>
        </p:txBody>
      </p:sp>
      <p:sp>
        <p:nvSpPr>
          <p:cNvPr id="6" name="Slide Number Placeholder 5"/>
          <p:cNvSpPr>
            <a:spLocks noGrp="1"/>
          </p:cNvSpPr>
          <p:nvPr>
            <p:ph type="sldNum" sz="quarter" idx="12"/>
          </p:nvPr>
        </p:nvSpPr>
        <p:spPr/>
        <p:txBody>
          <a:bodyPr/>
          <a:lstStyle>
            <a:lvl1pPr>
              <a:defRPr/>
            </a:lvl1pPr>
          </a:lstStyle>
          <a:p>
            <a:fld id="{390BCC2A-6FDF-449D-83DF-DF2D876AFBE7}" type="slidenum">
              <a:rPr lang="ru-RU" altLang="ru-RU"/>
              <a:pPr/>
              <a:t>‹#›</a:t>
            </a:fld>
            <a:endParaRPr lang="ru-RU" altLang="ru-RU"/>
          </a:p>
        </p:txBody>
      </p:sp>
    </p:spTree>
    <p:extLst>
      <p:ext uri="{BB962C8B-B14F-4D97-AF65-F5344CB8AC3E}">
        <p14:creationId xmlns:p14="http://schemas.microsoft.com/office/powerpoint/2010/main" val="317813230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7656"/>
            <a:ext cx="7772400" cy="1360596"/>
          </a:xfrm>
        </p:spPr>
        <p:txBody>
          <a:bodyPr anchor="t"/>
          <a:lstStyle>
            <a:lvl1pPr algn="l">
              <a:defRPr sz="4000" b="1" cap="all"/>
            </a:lvl1pPr>
          </a:lstStyle>
          <a:p>
            <a:r>
              <a:rPr lang="en-US" smtClean="0"/>
              <a:t>Click to edit Master title style</a:t>
            </a:r>
            <a:endParaRPr lang="ru-RU"/>
          </a:p>
        </p:txBody>
      </p:sp>
      <p:sp>
        <p:nvSpPr>
          <p:cNvPr id="3" name="Text Placeholder 2"/>
          <p:cNvSpPr>
            <a:spLocks noGrp="1"/>
          </p:cNvSpPr>
          <p:nvPr>
            <p:ph type="body" idx="1"/>
          </p:nvPr>
        </p:nvSpPr>
        <p:spPr>
          <a:xfrm>
            <a:off x="722313" y="2907402"/>
            <a:ext cx="7772400" cy="1500254"/>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Edit Master text styles</a:t>
            </a:r>
          </a:p>
        </p:txBody>
      </p:sp>
      <p:sp>
        <p:nvSpPr>
          <p:cNvPr id="4" name="Date Placeholder 3"/>
          <p:cNvSpPr>
            <a:spLocks noGrp="1"/>
          </p:cNvSpPr>
          <p:nvPr>
            <p:ph type="dt" sz="half" idx="10"/>
          </p:nvPr>
        </p:nvSpPr>
        <p:spPr/>
        <p:txBody>
          <a:bodyPr/>
          <a:lstStyle>
            <a:lvl1pPr>
              <a:defRPr/>
            </a:lvl1pPr>
          </a:lstStyle>
          <a:p>
            <a:endParaRPr lang="ru-RU" altLang="ru-RU"/>
          </a:p>
        </p:txBody>
      </p:sp>
      <p:sp>
        <p:nvSpPr>
          <p:cNvPr id="5" name="Footer Placeholder 4"/>
          <p:cNvSpPr>
            <a:spLocks noGrp="1"/>
          </p:cNvSpPr>
          <p:nvPr>
            <p:ph type="ftr" sz="quarter" idx="11"/>
          </p:nvPr>
        </p:nvSpPr>
        <p:spPr/>
        <p:txBody>
          <a:bodyPr/>
          <a:lstStyle>
            <a:lvl1pPr>
              <a:defRPr/>
            </a:lvl1pPr>
          </a:lstStyle>
          <a:p>
            <a:endParaRPr lang="ru-RU" altLang="ru-RU"/>
          </a:p>
        </p:txBody>
      </p:sp>
      <p:sp>
        <p:nvSpPr>
          <p:cNvPr id="6" name="Slide Number Placeholder 5"/>
          <p:cNvSpPr>
            <a:spLocks noGrp="1"/>
          </p:cNvSpPr>
          <p:nvPr>
            <p:ph type="sldNum" sz="quarter" idx="12"/>
          </p:nvPr>
        </p:nvSpPr>
        <p:spPr/>
        <p:txBody>
          <a:bodyPr/>
          <a:lstStyle>
            <a:lvl1pPr>
              <a:defRPr/>
            </a:lvl1pPr>
          </a:lstStyle>
          <a:p>
            <a:fld id="{C938C25C-F53D-4FCE-AF63-2E6350F1939A}" type="slidenum">
              <a:rPr lang="ru-RU" altLang="ru-RU"/>
              <a:pPr/>
              <a:t>‹#›</a:t>
            </a:fld>
            <a:endParaRPr lang="ru-RU" altLang="ru-RU"/>
          </a:p>
        </p:txBody>
      </p:sp>
    </p:spTree>
    <p:extLst>
      <p:ext uri="{BB962C8B-B14F-4D97-AF65-F5344CB8AC3E}">
        <p14:creationId xmlns:p14="http://schemas.microsoft.com/office/powerpoint/2010/main" val="428461974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ru-RU"/>
          </a:p>
        </p:txBody>
      </p:sp>
      <p:sp>
        <p:nvSpPr>
          <p:cNvPr id="3" name="Content Placeholder 2"/>
          <p:cNvSpPr>
            <a:spLocks noGrp="1"/>
          </p:cNvSpPr>
          <p:nvPr>
            <p:ph sz="half" idx="1"/>
          </p:nvPr>
        </p:nvSpPr>
        <p:spPr>
          <a:xfrm>
            <a:off x="1331913" y="1606055"/>
            <a:ext cx="3600450" cy="452615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ru-RU"/>
          </a:p>
        </p:txBody>
      </p:sp>
      <p:sp>
        <p:nvSpPr>
          <p:cNvPr id="4" name="Content Placeholder 3"/>
          <p:cNvSpPr>
            <a:spLocks noGrp="1"/>
          </p:cNvSpPr>
          <p:nvPr>
            <p:ph sz="half" idx="2"/>
          </p:nvPr>
        </p:nvSpPr>
        <p:spPr>
          <a:xfrm>
            <a:off x="5084764" y="1606055"/>
            <a:ext cx="3602037" cy="452615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ru-RU"/>
          </a:p>
        </p:txBody>
      </p:sp>
      <p:sp>
        <p:nvSpPr>
          <p:cNvPr id="5" name="Date Placeholder 4"/>
          <p:cNvSpPr>
            <a:spLocks noGrp="1"/>
          </p:cNvSpPr>
          <p:nvPr>
            <p:ph type="dt" sz="half" idx="10"/>
          </p:nvPr>
        </p:nvSpPr>
        <p:spPr/>
        <p:txBody>
          <a:bodyPr/>
          <a:lstStyle>
            <a:lvl1pPr>
              <a:defRPr/>
            </a:lvl1pPr>
          </a:lstStyle>
          <a:p>
            <a:endParaRPr lang="ru-RU" altLang="ru-RU"/>
          </a:p>
        </p:txBody>
      </p:sp>
      <p:sp>
        <p:nvSpPr>
          <p:cNvPr id="6" name="Footer Placeholder 5"/>
          <p:cNvSpPr>
            <a:spLocks noGrp="1"/>
          </p:cNvSpPr>
          <p:nvPr>
            <p:ph type="ftr" sz="quarter" idx="11"/>
          </p:nvPr>
        </p:nvSpPr>
        <p:spPr/>
        <p:txBody>
          <a:bodyPr/>
          <a:lstStyle>
            <a:lvl1pPr>
              <a:defRPr/>
            </a:lvl1pPr>
          </a:lstStyle>
          <a:p>
            <a:endParaRPr lang="ru-RU" altLang="ru-RU"/>
          </a:p>
        </p:txBody>
      </p:sp>
      <p:sp>
        <p:nvSpPr>
          <p:cNvPr id="7" name="Slide Number Placeholder 6"/>
          <p:cNvSpPr>
            <a:spLocks noGrp="1"/>
          </p:cNvSpPr>
          <p:nvPr>
            <p:ph type="sldNum" sz="quarter" idx="12"/>
          </p:nvPr>
        </p:nvSpPr>
        <p:spPr/>
        <p:txBody>
          <a:bodyPr/>
          <a:lstStyle>
            <a:lvl1pPr>
              <a:defRPr/>
            </a:lvl1pPr>
          </a:lstStyle>
          <a:p>
            <a:fld id="{50649EB4-D56C-4218-915B-C9D685102F90}" type="slidenum">
              <a:rPr lang="ru-RU" altLang="ru-RU"/>
              <a:pPr/>
              <a:t>‹#›</a:t>
            </a:fld>
            <a:endParaRPr lang="ru-RU" altLang="ru-RU"/>
          </a:p>
        </p:txBody>
      </p:sp>
    </p:spTree>
    <p:extLst>
      <p:ext uri="{BB962C8B-B14F-4D97-AF65-F5344CB8AC3E}">
        <p14:creationId xmlns:p14="http://schemas.microsoft.com/office/powerpoint/2010/main" val="64222701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5082"/>
            <a:ext cx="8229600" cy="1142647"/>
          </a:xfrm>
        </p:spPr>
        <p:txBody>
          <a:bodyPr/>
          <a:lstStyle>
            <a:lvl1pPr>
              <a:defRPr/>
            </a:lvl1pPr>
          </a:lstStyle>
          <a:p>
            <a:r>
              <a:rPr lang="en-US" smtClean="0"/>
              <a:t>Click to edit Master title style</a:t>
            </a:r>
            <a:endParaRPr lang="ru-RU"/>
          </a:p>
        </p:txBody>
      </p:sp>
      <p:sp>
        <p:nvSpPr>
          <p:cNvPr id="3" name="Text Placeholder 2"/>
          <p:cNvSpPr>
            <a:spLocks noGrp="1"/>
          </p:cNvSpPr>
          <p:nvPr>
            <p:ph type="body" idx="1"/>
          </p:nvPr>
        </p:nvSpPr>
        <p:spPr>
          <a:xfrm>
            <a:off x="457200" y="1534111"/>
            <a:ext cx="4040188" cy="641151"/>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457200" y="2175262"/>
            <a:ext cx="4040188" cy="395059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ru-RU"/>
          </a:p>
        </p:txBody>
      </p:sp>
      <p:sp>
        <p:nvSpPr>
          <p:cNvPr id="5" name="Text Placeholder 4"/>
          <p:cNvSpPr>
            <a:spLocks noGrp="1"/>
          </p:cNvSpPr>
          <p:nvPr>
            <p:ph type="body" sz="quarter" idx="3"/>
          </p:nvPr>
        </p:nvSpPr>
        <p:spPr>
          <a:xfrm>
            <a:off x="4645026" y="1534111"/>
            <a:ext cx="4041775" cy="641151"/>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4645026" y="2175262"/>
            <a:ext cx="4041775" cy="395059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ru-RU"/>
          </a:p>
        </p:txBody>
      </p:sp>
      <p:sp>
        <p:nvSpPr>
          <p:cNvPr id="7" name="Date Placeholder 6"/>
          <p:cNvSpPr>
            <a:spLocks noGrp="1"/>
          </p:cNvSpPr>
          <p:nvPr>
            <p:ph type="dt" sz="half" idx="10"/>
          </p:nvPr>
        </p:nvSpPr>
        <p:spPr/>
        <p:txBody>
          <a:bodyPr/>
          <a:lstStyle>
            <a:lvl1pPr>
              <a:defRPr/>
            </a:lvl1pPr>
          </a:lstStyle>
          <a:p>
            <a:endParaRPr lang="ru-RU" altLang="ru-RU"/>
          </a:p>
        </p:txBody>
      </p:sp>
      <p:sp>
        <p:nvSpPr>
          <p:cNvPr id="8" name="Footer Placeholder 7"/>
          <p:cNvSpPr>
            <a:spLocks noGrp="1"/>
          </p:cNvSpPr>
          <p:nvPr>
            <p:ph type="ftr" sz="quarter" idx="11"/>
          </p:nvPr>
        </p:nvSpPr>
        <p:spPr/>
        <p:txBody>
          <a:bodyPr/>
          <a:lstStyle>
            <a:lvl1pPr>
              <a:defRPr/>
            </a:lvl1pPr>
          </a:lstStyle>
          <a:p>
            <a:endParaRPr lang="ru-RU" altLang="ru-RU"/>
          </a:p>
        </p:txBody>
      </p:sp>
      <p:sp>
        <p:nvSpPr>
          <p:cNvPr id="9" name="Slide Number Placeholder 8"/>
          <p:cNvSpPr>
            <a:spLocks noGrp="1"/>
          </p:cNvSpPr>
          <p:nvPr>
            <p:ph type="sldNum" sz="quarter" idx="12"/>
          </p:nvPr>
        </p:nvSpPr>
        <p:spPr/>
        <p:txBody>
          <a:bodyPr/>
          <a:lstStyle>
            <a:lvl1pPr>
              <a:defRPr/>
            </a:lvl1pPr>
          </a:lstStyle>
          <a:p>
            <a:fld id="{0FF702CD-D2BA-48B6-B696-EC5756DA397E}" type="slidenum">
              <a:rPr lang="ru-RU" altLang="ru-RU"/>
              <a:pPr/>
              <a:t>‹#›</a:t>
            </a:fld>
            <a:endParaRPr lang="ru-RU" altLang="ru-RU"/>
          </a:p>
        </p:txBody>
      </p:sp>
    </p:spTree>
    <p:extLst>
      <p:ext uri="{BB962C8B-B14F-4D97-AF65-F5344CB8AC3E}">
        <p14:creationId xmlns:p14="http://schemas.microsoft.com/office/powerpoint/2010/main" val="320509304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ru-RU"/>
          </a:p>
        </p:txBody>
      </p:sp>
      <p:sp>
        <p:nvSpPr>
          <p:cNvPr id="3" name="Date Placeholder 2"/>
          <p:cNvSpPr>
            <a:spLocks noGrp="1"/>
          </p:cNvSpPr>
          <p:nvPr>
            <p:ph type="dt" sz="half" idx="10"/>
          </p:nvPr>
        </p:nvSpPr>
        <p:spPr/>
        <p:txBody>
          <a:bodyPr/>
          <a:lstStyle>
            <a:lvl1pPr>
              <a:defRPr/>
            </a:lvl1pPr>
          </a:lstStyle>
          <a:p>
            <a:endParaRPr lang="ru-RU" altLang="ru-RU"/>
          </a:p>
        </p:txBody>
      </p:sp>
      <p:sp>
        <p:nvSpPr>
          <p:cNvPr id="4" name="Footer Placeholder 3"/>
          <p:cNvSpPr>
            <a:spLocks noGrp="1"/>
          </p:cNvSpPr>
          <p:nvPr>
            <p:ph type="ftr" sz="quarter" idx="11"/>
          </p:nvPr>
        </p:nvSpPr>
        <p:spPr/>
        <p:txBody>
          <a:bodyPr/>
          <a:lstStyle>
            <a:lvl1pPr>
              <a:defRPr/>
            </a:lvl1pPr>
          </a:lstStyle>
          <a:p>
            <a:endParaRPr lang="ru-RU" altLang="ru-RU"/>
          </a:p>
        </p:txBody>
      </p:sp>
      <p:sp>
        <p:nvSpPr>
          <p:cNvPr id="5" name="Slide Number Placeholder 4"/>
          <p:cNvSpPr>
            <a:spLocks noGrp="1"/>
          </p:cNvSpPr>
          <p:nvPr>
            <p:ph type="sldNum" sz="quarter" idx="12"/>
          </p:nvPr>
        </p:nvSpPr>
        <p:spPr/>
        <p:txBody>
          <a:bodyPr/>
          <a:lstStyle>
            <a:lvl1pPr>
              <a:defRPr/>
            </a:lvl1pPr>
          </a:lstStyle>
          <a:p>
            <a:fld id="{C4327B18-5F8E-4041-A45A-8472F5EDBC75}" type="slidenum">
              <a:rPr lang="ru-RU" altLang="ru-RU"/>
              <a:pPr/>
              <a:t>‹#›</a:t>
            </a:fld>
            <a:endParaRPr lang="ru-RU" altLang="ru-RU"/>
          </a:p>
        </p:txBody>
      </p:sp>
    </p:spTree>
    <p:extLst>
      <p:ext uri="{BB962C8B-B14F-4D97-AF65-F5344CB8AC3E}">
        <p14:creationId xmlns:p14="http://schemas.microsoft.com/office/powerpoint/2010/main" val="82036807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ru-RU" altLang="ru-RU"/>
          </a:p>
        </p:txBody>
      </p:sp>
      <p:sp>
        <p:nvSpPr>
          <p:cNvPr id="3" name="Footer Placeholder 2"/>
          <p:cNvSpPr>
            <a:spLocks noGrp="1"/>
          </p:cNvSpPr>
          <p:nvPr>
            <p:ph type="ftr" sz="quarter" idx="11"/>
          </p:nvPr>
        </p:nvSpPr>
        <p:spPr/>
        <p:txBody>
          <a:bodyPr/>
          <a:lstStyle>
            <a:lvl1pPr>
              <a:defRPr/>
            </a:lvl1pPr>
          </a:lstStyle>
          <a:p>
            <a:endParaRPr lang="ru-RU" altLang="ru-RU"/>
          </a:p>
        </p:txBody>
      </p:sp>
      <p:sp>
        <p:nvSpPr>
          <p:cNvPr id="4" name="Slide Number Placeholder 3"/>
          <p:cNvSpPr>
            <a:spLocks noGrp="1"/>
          </p:cNvSpPr>
          <p:nvPr>
            <p:ph type="sldNum" sz="quarter" idx="12"/>
          </p:nvPr>
        </p:nvSpPr>
        <p:spPr/>
        <p:txBody>
          <a:bodyPr/>
          <a:lstStyle>
            <a:lvl1pPr>
              <a:defRPr/>
            </a:lvl1pPr>
          </a:lstStyle>
          <a:p>
            <a:fld id="{CB157333-82D0-49CB-8105-D316D31AF3CE}" type="slidenum">
              <a:rPr lang="ru-RU" altLang="ru-RU"/>
              <a:pPr/>
              <a:t>‹#›</a:t>
            </a:fld>
            <a:endParaRPr lang="ru-RU" altLang="ru-RU"/>
          </a:p>
        </p:txBody>
      </p:sp>
    </p:spTree>
    <p:extLst>
      <p:ext uri="{BB962C8B-B14F-4D97-AF65-F5344CB8AC3E}">
        <p14:creationId xmlns:p14="http://schemas.microsoft.com/office/powerpoint/2010/main" val="20066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ru-RU"/>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endParaRPr lang="ru-RU" altLang="ru-RU"/>
          </a:p>
        </p:txBody>
      </p:sp>
      <p:sp>
        <p:nvSpPr>
          <p:cNvPr id="5" name="Footer Placeholder 4"/>
          <p:cNvSpPr>
            <a:spLocks noGrp="1"/>
          </p:cNvSpPr>
          <p:nvPr>
            <p:ph type="ftr" sz="quarter" idx="11"/>
          </p:nvPr>
        </p:nvSpPr>
        <p:spPr/>
        <p:txBody>
          <a:bodyPr/>
          <a:lstStyle>
            <a:lvl1pPr>
              <a:defRPr/>
            </a:lvl1pPr>
          </a:lstStyle>
          <a:p>
            <a:endParaRPr lang="ru-RU" altLang="ru-RU"/>
          </a:p>
        </p:txBody>
      </p:sp>
      <p:sp>
        <p:nvSpPr>
          <p:cNvPr id="6" name="Slide Number Placeholder 5"/>
          <p:cNvSpPr>
            <a:spLocks noGrp="1"/>
          </p:cNvSpPr>
          <p:nvPr>
            <p:ph type="sldNum" sz="quarter" idx="12"/>
          </p:nvPr>
        </p:nvSpPr>
        <p:spPr/>
        <p:txBody>
          <a:bodyPr/>
          <a:lstStyle>
            <a:lvl1pPr>
              <a:defRPr/>
            </a:lvl1pPr>
          </a:lstStyle>
          <a:p>
            <a:fld id="{4C83F93A-53FC-4AC5-A384-0C543427C6D0}" type="slidenum">
              <a:rPr lang="ru-RU" altLang="ru-RU"/>
              <a:pPr/>
              <a:t>‹#›</a:t>
            </a:fld>
            <a:endParaRPr lang="ru-RU" altLang="ru-RU"/>
          </a:p>
        </p:txBody>
      </p:sp>
    </p:spTree>
    <p:extLst>
      <p:ext uri="{BB962C8B-B14F-4D97-AF65-F5344CB8AC3E}">
        <p14:creationId xmlns:p14="http://schemas.microsoft.com/office/powerpoint/2010/main" val="349957974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2967"/>
            <a:ext cx="3008313" cy="1161691"/>
          </a:xfrm>
        </p:spPr>
        <p:txBody>
          <a:bodyPr anchor="b"/>
          <a:lstStyle>
            <a:lvl1pPr algn="l">
              <a:defRPr sz="2000" b="1"/>
            </a:lvl1pPr>
          </a:lstStyle>
          <a:p>
            <a:r>
              <a:rPr lang="en-US" smtClean="0"/>
              <a:t>Click to edit Master title style</a:t>
            </a:r>
            <a:endParaRPr lang="ru-RU"/>
          </a:p>
        </p:txBody>
      </p:sp>
      <p:sp>
        <p:nvSpPr>
          <p:cNvPr id="3" name="Content Placeholder 2"/>
          <p:cNvSpPr>
            <a:spLocks noGrp="1"/>
          </p:cNvSpPr>
          <p:nvPr>
            <p:ph idx="1"/>
          </p:nvPr>
        </p:nvSpPr>
        <p:spPr>
          <a:xfrm>
            <a:off x="3575050" y="272967"/>
            <a:ext cx="5111750" cy="585289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ru-RU"/>
          </a:p>
        </p:txBody>
      </p:sp>
      <p:sp>
        <p:nvSpPr>
          <p:cNvPr id="4" name="Text Placeholder 3"/>
          <p:cNvSpPr>
            <a:spLocks noGrp="1"/>
          </p:cNvSpPr>
          <p:nvPr>
            <p:ph type="body" sz="half" idx="2"/>
          </p:nvPr>
        </p:nvSpPr>
        <p:spPr>
          <a:xfrm>
            <a:off x="457201" y="1434657"/>
            <a:ext cx="3008313" cy="469120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lvl1pPr>
              <a:defRPr/>
            </a:lvl1pPr>
          </a:lstStyle>
          <a:p>
            <a:endParaRPr lang="ru-RU" altLang="ru-RU"/>
          </a:p>
        </p:txBody>
      </p:sp>
      <p:sp>
        <p:nvSpPr>
          <p:cNvPr id="6" name="Footer Placeholder 5"/>
          <p:cNvSpPr>
            <a:spLocks noGrp="1"/>
          </p:cNvSpPr>
          <p:nvPr>
            <p:ph type="ftr" sz="quarter" idx="11"/>
          </p:nvPr>
        </p:nvSpPr>
        <p:spPr/>
        <p:txBody>
          <a:bodyPr/>
          <a:lstStyle>
            <a:lvl1pPr>
              <a:defRPr/>
            </a:lvl1pPr>
          </a:lstStyle>
          <a:p>
            <a:endParaRPr lang="ru-RU" altLang="ru-RU"/>
          </a:p>
        </p:txBody>
      </p:sp>
      <p:sp>
        <p:nvSpPr>
          <p:cNvPr id="7" name="Slide Number Placeholder 6"/>
          <p:cNvSpPr>
            <a:spLocks noGrp="1"/>
          </p:cNvSpPr>
          <p:nvPr>
            <p:ph type="sldNum" sz="quarter" idx="12"/>
          </p:nvPr>
        </p:nvSpPr>
        <p:spPr/>
        <p:txBody>
          <a:bodyPr/>
          <a:lstStyle>
            <a:lvl1pPr>
              <a:defRPr/>
            </a:lvl1pPr>
          </a:lstStyle>
          <a:p>
            <a:fld id="{4E505405-BB9B-44FD-A29F-DF8C0112119E}" type="slidenum">
              <a:rPr lang="ru-RU" altLang="ru-RU"/>
              <a:pPr/>
              <a:t>‹#›</a:t>
            </a:fld>
            <a:endParaRPr lang="ru-RU" altLang="ru-RU"/>
          </a:p>
        </p:txBody>
      </p:sp>
    </p:spTree>
    <p:extLst>
      <p:ext uri="{BB962C8B-B14F-4D97-AF65-F5344CB8AC3E}">
        <p14:creationId xmlns:p14="http://schemas.microsoft.com/office/powerpoint/2010/main" val="165244794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1235"/>
            <a:ext cx="5486400" cy="567092"/>
          </a:xfrm>
        </p:spPr>
        <p:txBody>
          <a:bodyPr anchor="b"/>
          <a:lstStyle>
            <a:lvl1pPr algn="l">
              <a:defRPr sz="2000" b="1"/>
            </a:lvl1pPr>
          </a:lstStyle>
          <a:p>
            <a:r>
              <a:rPr lang="en-US" smtClean="0"/>
              <a:t>Click to edit Master title style</a:t>
            </a:r>
            <a:endParaRPr lang="ru-RU"/>
          </a:p>
        </p:txBody>
      </p:sp>
      <p:sp>
        <p:nvSpPr>
          <p:cNvPr id="3" name="Picture Placeholder 2"/>
          <p:cNvSpPr>
            <a:spLocks noGrp="1"/>
          </p:cNvSpPr>
          <p:nvPr>
            <p:ph type="pic" idx="1"/>
          </p:nvPr>
        </p:nvSpPr>
        <p:spPr>
          <a:xfrm>
            <a:off x="1792288" y="613644"/>
            <a:ext cx="5486400" cy="411353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ru-RU"/>
          </a:p>
        </p:txBody>
      </p:sp>
      <p:sp>
        <p:nvSpPr>
          <p:cNvPr id="4" name="Text Placeholder 3"/>
          <p:cNvSpPr>
            <a:spLocks noGrp="1"/>
          </p:cNvSpPr>
          <p:nvPr>
            <p:ph type="body" sz="half" idx="2"/>
          </p:nvPr>
        </p:nvSpPr>
        <p:spPr>
          <a:xfrm>
            <a:off x="1792288" y="5368327"/>
            <a:ext cx="5486400" cy="80408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lvl1pPr>
              <a:defRPr/>
            </a:lvl1pPr>
          </a:lstStyle>
          <a:p>
            <a:endParaRPr lang="ru-RU" altLang="ru-RU"/>
          </a:p>
        </p:txBody>
      </p:sp>
      <p:sp>
        <p:nvSpPr>
          <p:cNvPr id="6" name="Footer Placeholder 5"/>
          <p:cNvSpPr>
            <a:spLocks noGrp="1"/>
          </p:cNvSpPr>
          <p:nvPr>
            <p:ph type="ftr" sz="quarter" idx="11"/>
          </p:nvPr>
        </p:nvSpPr>
        <p:spPr/>
        <p:txBody>
          <a:bodyPr/>
          <a:lstStyle>
            <a:lvl1pPr>
              <a:defRPr/>
            </a:lvl1pPr>
          </a:lstStyle>
          <a:p>
            <a:endParaRPr lang="ru-RU" altLang="ru-RU"/>
          </a:p>
        </p:txBody>
      </p:sp>
      <p:sp>
        <p:nvSpPr>
          <p:cNvPr id="7" name="Slide Number Placeholder 6"/>
          <p:cNvSpPr>
            <a:spLocks noGrp="1"/>
          </p:cNvSpPr>
          <p:nvPr>
            <p:ph type="sldNum" sz="quarter" idx="12"/>
          </p:nvPr>
        </p:nvSpPr>
        <p:spPr/>
        <p:txBody>
          <a:bodyPr/>
          <a:lstStyle>
            <a:lvl1pPr>
              <a:defRPr/>
            </a:lvl1pPr>
          </a:lstStyle>
          <a:p>
            <a:fld id="{EAF0D49B-2A19-4505-BD10-01492097AF74}" type="slidenum">
              <a:rPr lang="ru-RU" altLang="ru-RU"/>
              <a:pPr/>
              <a:t>‹#›</a:t>
            </a:fld>
            <a:endParaRPr lang="ru-RU" altLang="ru-RU"/>
          </a:p>
        </p:txBody>
      </p:sp>
    </p:spTree>
    <p:extLst>
      <p:ext uri="{BB962C8B-B14F-4D97-AF65-F5344CB8AC3E}">
        <p14:creationId xmlns:p14="http://schemas.microsoft.com/office/powerpoint/2010/main" val="292102134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ru-RU"/>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ru-RU"/>
          </a:p>
        </p:txBody>
      </p:sp>
      <p:sp>
        <p:nvSpPr>
          <p:cNvPr id="4" name="Date Placeholder 3"/>
          <p:cNvSpPr>
            <a:spLocks noGrp="1"/>
          </p:cNvSpPr>
          <p:nvPr>
            <p:ph type="dt" sz="half" idx="10"/>
          </p:nvPr>
        </p:nvSpPr>
        <p:spPr/>
        <p:txBody>
          <a:bodyPr/>
          <a:lstStyle>
            <a:lvl1pPr>
              <a:defRPr/>
            </a:lvl1pPr>
          </a:lstStyle>
          <a:p>
            <a:endParaRPr lang="ru-RU" altLang="ru-RU"/>
          </a:p>
        </p:txBody>
      </p:sp>
      <p:sp>
        <p:nvSpPr>
          <p:cNvPr id="5" name="Footer Placeholder 4"/>
          <p:cNvSpPr>
            <a:spLocks noGrp="1"/>
          </p:cNvSpPr>
          <p:nvPr>
            <p:ph type="ftr" sz="quarter" idx="11"/>
          </p:nvPr>
        </p:nvSpPr>
        <p:spPr/>
        <p:txBody>
          <a:bodyPr/>
          <a:lstStyle>
            <a:lvl1pPr>
              <a:defRPr/>
            </a:lvl1pPr>
          </a:lstStyle>
          <a:p>
            <a:endParaRPr lang="ru-RU" altLang="ru-RU"/>
          </a:p>
        </p:txBody>
      </p:sp>
      <p:sp>
        <p:nvSpPr>
          <p:cNvPr id="6" name="Slide Number Placeholder 5"/>
          <p:cNvSpPr>
            <a:spLocks noGrp="1"/>
          </p:cNvSpPr>
          <p:nvPr>
            <p:ph type="sldNum" sz="quarter" idx="12"/>
          </p:nvPr>
        </p:nvSpPr>
        <p:spPr/>
        <p:txBody>
          <a:bodyPr/>
          <a:lstStyle>
            <a:lvl1pPr>
              <a:defRPr/>
            </a:lvl1pPr>
          </a:lstStyle>
          <a:p>
            <a:fld id="{91D1F600-CC29-4AF2-BD3A-D8DE3893321C}" type="slidenum">
              <a:rPr lang="ru-RU" altLang="ru-RU"/>
              <a:pPr/>
              <a:t>‹#›</a:t>
            </a:fld>
            <a:endParaRPr lang="ru-RU" altLang="ru-RU"/>
          </a:p>
        </p:txBody>
      </p:sp>
    </p:spTree>
    <p:extLst>
      <p:ext uri="{BB962C8B-B14F-4D97-AF65-F5344CB8AC3E}">
        <p14:creationId xmlns:p14="http://schemas.microsoft.com/office/powerpoint/2010/main" val="405135157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48476" y="268735"/>
            <a:ext cx="1838325" cy="5863472"/>
          </a:xfrm>
        </p:spPr>
        <p:txBody>
          <a:bodyPr vert="eaVert"/>
          <a:lstStyle/>
          <a:p>
            <a:r>
              <a:rPr lang="en-US" smtClean="0"/>
              <a:t>Click to edit Master title style</a:t>
            </a:r>
            <a:endParaRPr lang="ru-RU"/>
          </a:p>
        </p:txBody>
      </p:sp>
      <p:sp>
        <p:nvSpPr>
          <p:cNvPr id="3" name="Vertical Text Placeholder 2"/>
          <p:cNvSpPr>
            <a:spLocks noGrp="1"/>
          </p:cNvSpPr>
          <p:nvPr>
            <p:ph type="body" orient="vert" idx="1"/>
          </p:nvPr>
        </p:nvSpPr>
        <p:spPr>
          <a:xfrm>
            <a:off x="1331913" y="268735"/>
            <a:ext cx="5364162" cy="5863472"/>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ru-RU"/>
          </a:p>
        </p:txBody>
      </p:sp>
      <p:sp>
        <p:nvSpPr>
          <p:cNvPr id="4" name="Date Placeholder 3"/>
          <p:cNvSpPr>
            <a:spLocks noGrp="1"/>
          </p:cNvSpPr>
          <p:nvPr>
            <p:ph type="dt" sz="half" idx="10"/>
          </p:nvPr>
        </p:nvSpPr>
        <p:spPr/>
        <p:txBody>
          <a:bodyPr/>
          <a:lstStyle>
            <a:lvl1pPr>
              <a:defRPr/>
            </a:lvl1pPr>
          </a:lstStyle>
          <a:p>
            <a:endParaRPr lang="ru-RU" altLang="ru-RU"/>
          </a:p>
        </p:txBody>
      </p:sp>
      <p:sp>
        <p:nvSpPr>
          <p:cNvPr id="5" name="Footer Placeholder 4"/>
          <p:cNvSpPr>
            <a:spLocks noGrp="1"/>
          </p:cNvSpPr>
          <p:nvPr>
            <p:ph type="ftr" sz="quarter" idx="11"/>
          </p:nvPr>
        </p:nvSpPr>
        <p:spPr/>
        <p:txBody>
          <a:bodyPr/>
          <a:lstStyle>
            <a:lvl1pPr>
              <a:defRPr/>
            </a:lvl1pPr>
          </a:lstStyle>
          <a:p>
            <a:endParaRPr lang="ru-RU" altLang="ru-RU"/>
          </a:p>
        </p:txBody>
      </p:sp>
      <p:sp>
        <p:nvSpPr>
          <p:cNvPr id="6" name="Slide Number Placeholder 5"/>
          <p:cNvSpPr>
            <a:spLocks noGrp="1"/>
          </p:cNvSpPr>
          <p:nvPr>
            <p:ph type="sldNum" sz="quarter" idx="12"/>
          </p:nvPr>
        </p:nvSpPr>
        <p:spPr/>
        <p:txBody>
          <a:bodyPr/>
          <a:lstStyle>
            <a:lvl1pPr>
              <a:defRPr/>
            </a:lvl1pPr>
          </a:lstStyle>
          <a:p>
            <a:fld id="{02516F45-8FFE-47DF-A0D3-F6BAB2B9EA82}" type="slidenum">
              <a:rPr lang="ru-RU" altLang="ru-RU"/>
              <a:pPr/>
              <a:t>‹#›</a:t>
            </a:fld>
            <a:endParaRPr lang="ru-RU" altLang="ru-RU"/>
          </a:p>
        </p:txBody>
      </p:sp>
    </p:spTree>
    <p:extLst>
      <p:ext uri="{BB962C8B-B14F-4D97-AF65-F5344CB8AC3E}">
        <p14:creationId xmlns:p14="http://schemas.microsoft.com/office/powerpoint/2010/main" val="14521551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ru-RU"/>
          </a:p>
        </p:txBody>
      </p:sp>
      <p:sp>
        <p:nvSpPr>
          <p:cNvPr id="3" name="Content Placeholder 2"/>
          <p:cNvSpPr>
            <a:spLocks noGrp="1"/>
          </p:cNvSpPr>
          <p:nvPr>
            <p:ph sz="half" idx="1"/>
          </p:nvPr>
        </p:nvSpPr>
        <p:spPr>
          <a:xfrm>
            <a:off x="1908175" y="1600200"/>
            <a:ext cx="3313113"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ru-RU"/>
          </a:p>
        </p:txBody>
      </p:sp>
      <p:sp>
        <p:nvSpPr>
          <p:cNvPr id="4" name="Content Placeholder 3"/>
          <p:cNvSpPr>
            <a:spLocks noGrp="1"/>
          </p:cNvSpPr>
          <p:nvPr>
            <p:ph sz="half" idx="2"/>
          </p:nvPr>
        </p:nvSpPr>
        <p:spPr>
          <a:xfrm>
            <a:off x="5373688" y="1600200"/>
            <a:ext cx="3313112"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ru-RU"/>
          </a:p>
        </p:txBody>
      </p:sp>
      <p:sp>
        <p:nvSpPr>
          <p:cNvPr id="5" name="Date Placeholder 4"/>
          <p:cNvSpPr>
            <a:spLocks noGrp="1"/>
          </p:cNvSpPr>
          <p:nvPr>
            <p:ph type="dt" sz="half" idx="10"/>
          </p:nvPr>
        </p:nvSpPr>
        <p:spPr/>
        <p:txBody>
          <a:bodyPr/>
          <a:lstStyle>
            <a:lvl1pPr>
              <a:defRPr/>
            </a:lvl1pPr>
          </a:lstStyle>
          <a:p>
            <a:endParaRPr lang="ru-RU" altLang="ru-RU"/>
          </a:p>
        </p:txBody>
      </p:sp>
      <p:sp>
        <p:nvSpPr>
          <p:cNvPr id="6" name="Footer Placeholder 5"/>
          <p:cNvSpPr>
            <a:spLocks noGrp="1"/>
          </p:cNvSpPr>
          <p:nvPr>
            <p:ph type="ftr" sz="quarter" idx="11"/>
          </p:nvPr>
        </p:nvSpPr>
        <p:spPr/>
        <p:txBody>
          <a:bodyPr/>
          <a:lstStyle>
            <a:lvl1pPr>
              <a:defRPr/>
            </a:lvl1pPr>
          </a:lstStyle>
          <a:p>
            <a:endParaRPr lang="ru-RU" altLang="ru-RU"/>
          </a:p>
        </p:txBody>
      </p:sp>
      <p:sp>
        <p:nvSpPr>
          <p:cNvPr id="7" name="Slide Number Placeholder 6"/>
          <p:cNvSpPr>
            <a:spLocks noGrp="1"/>
          </p:cNvSpPr>
          <p:nvPr>
            <p:ph type="sldNum" sz="quarter" idx="12"/>
          </p:nvPr>
        </p:nvSpPr>
        <p:spPr/>
        <p:txBody>
          <a:bodyPr/>
          <a:lstStyle>
            <a:lvl1pPr>
              <a:defRPr/>
            </a:lvl1pPr>
          </a:lstStyle>
          <a:p>
            <a:fld id="{B11A64B6-CD3D-4C59-878E-F09429F10734}" type="slidenum">
              <a:rPr lang="ru-RU" altLang="ru-RU"/>
              <a:pPr/>
              <a:t>‹#›</a:t>
            </a:fld>
            <a:endParaRPr lang="ru-RU" altLang="ru-RU"/>
          </a:p>
        </p:txBody>
      </p:sp>
    </p:spTree>
    <p:extLst>
      <p:ext uri="{BB962C8B-B14F-4D97-AF65-F5344CB8AC3E}">
        <p14:creationId xmlns:p14="http://schemas.microsoft.com/office/powerpoint/2010/main" val="41880432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ru-RU"/>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ru-RU"/>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ru-RU"/>
          </a:p>
        </p:txBody>
      </p:sp>
      <p:sp>
        <p:nvSpPr>
          <p:cNvPr id="7" name="Date Placeholder 6"/>
          <p:cNvSpPr>
            <a:spLocks noGrp="1"/>
          </p:cNvSpPr>
          <p:nvPr>
            <p:ph type="dt" sz="half" idx="10"/>
          </p:nvPr>
        </p:nvSpPr>
        <p:spPr/>
        <p:txBody>
          <a:bodyPr/>
          <a:lstStyle>
            <a:lvl1pPr>
              <a:defRPr/>
            </a:lvl1pPr>
          </a:lstStyle>
          <a:p>
            <a:endParaRPr lang="ru-RU" altLang="ru-RU"/>
          </a:p>
        </p:txBody>
      </p:sp>
      <p:sp>
        <p:nvSpPr>
          <p:cNvPr id="8" name="Footer Placeholder 7"/>
          <p:cNvSpPr>
            <a:spLocks noGrp="1"/>
          </p:cNvSpPr>
          <p:nvPr>
            <p:ph type="ftr" sz="quarter" idx="11"/>
          </p:nvPr>
        </p:nvSpPr>
        <p:spPr/>
        <p:txBody>
          <a:bodyPr/>
          <a:lstStyle>
            <a:lvl1pPr>
              <a:defRPr/>
            </a:lvl1pPr>
          </a:lstStyle>
          <a:p>
            <a:endParaRPr lang="ru-RU" altLang="ru-RU"/>
          </a:p>
        </p:txBody>
      </p:sp>
      <p:sp>
        <p:nvSpPr>
          <p:cNvPr id="9" name="Slide Number Placeholder 8"/>
          <p:cNvSpPr>
            <a:spLocks noGrp="1"/>
          </p:cNvSpPr>
          <p:nvPr>
            <p:ph type="sldNum" sz="quarter" idx="12"/>
          </p:nvPr>
        </p:nvSpPr>
        <p:spPr/>
        <p:txBody>
          <a:bodyPr/>
          <a:lstStyle>
            <a:lvl1pPr>
              <a:defRPr/>
            </a:lvl1pPr>
          </a:lstStyle>
          <a:p>
            <a:fld id="{FE6F8436-DEC7-48E7-8408-D78CF85A9586}" type="slidenum">
              <a:rPr lang="ru-RU" altLang="ru-RU"/>
              <a:pPr/>
              <a:t>‹#›</a:t>
            </a:fld>
            <a:endParaRPr lang="ru-RU" altLang="ru-RU"/>
          </a:p>
        </p:txBody>
      </p:sp>
    </p:spTree>
    <p:extLst>
      <p:ext uri="{BB962C8B-B14F-4D97-AF65-F5344CB8AC3E}">
        <p14:creationId xmlns:p14="http://schemas.microsoft.com/office/powerpoint/2010/main" val="32886428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ru-RU"/>
          </a:p>
        </p:txBody>
      </p:sp>
      <p:sp>
        <p:nvSpPr>
          <p:cNvPr id="3" name="Date Placeholder 2"/>
          <p:cNvSpPr>
            <a:spLocks noGrp="1"/>
          </p:cNvSpPr>
          <p:nvPr>
            <p:ph type="dt" sz="half" idx="10"/>
          </p:nvPr>
        </p:nvSpPr>
        <p:spPr/>
        <p:txBody>
          <a:bodyPr/>
          <a:lstStyle>
            <a:lvl1pPr>
              <a:defRPr/>
            </a:lvl1pPr>
          </a:lstStyle>
          <a:p>
            <a:endParaRPr lang="ru-RU" altLang="ru-RU"/>
          </a:p>
        </p:txBody>
      </p:sp>
      <p:sp>
        <p:nvSpPr>
          <p:cNvPr id="4" name="Footer Placeholder 3"/>
          <p:cNvSpPr>
            <a:spLocks noGrp="1"/>
          </p:cNvSpPr>
          <p:nvPr>
            <p:ph type="ftr" sz="quarter" idx="11"/>
          </p:nvPr>
        </p:nvSpPr>
        <p:spPr/>
        <p:txBody>
          <a:bodyPr/>
          <a:lstStyle>
            <a:lvl1pPr>
              <a:defRPr/>
            </a:lvl1pPr>
          </a:lstStyle>
          <a:p>
            <a:endParaRPr lang="ru-RU" altLang="ru-RU"/>
          </a:p>
        </p:txBody>
      </p:sp>
      <p:sp>
        <p:nvSpPr>
          <p:cNvPr id="5" name="Slide Number Placeholder 4"/>
          <p:cNvSpPr>
            <a:spLocks noGrp="1"/>
          </p:cNvSpPr>
          <p:nvPr>
            <p:ph type="sldNum" sz="quarter" idx="12"/>
          </p:nvPr>
        </p:nvSpPr>
        <p:spPr/>
        <p:txBody>
          <a:bodyPr/>
          <a:lstStyle>
            <a:lvl1pPr>
              <a:defRPr/>
            </a:lvl1pPr>
          </a:lstStyle>
          <a:p>
            <a:fld id="{B42F62A4-C7CB-4E42-8274-6B5A5044FD43}" type="slidenum">
              <a:rPr lang="ru-RU" altLang="ru-RU"/>
              <a:pPr/>
              <a:t>‹#›</a:t>
            </a:fld>
            <a:endParaRPr lang="ru-RU" altLang="ru-RU"/>
          </a:p>
        </p:txBody>
      </p:sp>
    </p:spTree>
    <p:extLst>
      <p:ext uri="{BB962C8B-B14F-4D97-AF65-F5344CB8AC3E}">
        <p14:creationId xmlns:p14="http://schemas.microsoft.com/office/powerpoint/2010/main" val="35613939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ru-RU" altLang="ru-RU"/>
          </a:p>
        </p:txBody>
      </p:sp>
      <p:sp>
        <p:nvSpPr>
          <p:cNvPr id="3" name="Footer Placeholder 2"/>
          <p:cNvSpPr>
            <a:spLocks noGrp="1"/>
          </p:cNvSpPr>
          <p:nvPr>
            <p:ph type="ftr" sz="quarter" idx="11"/>
          </p:nvPr>
        </p:nvSpPr>
        <p:spPr/>
        <p:txBody>
          <a:bodyPr/>
          <a:lstStyle>
            <a:lvl1pPr>
              <a:defRPr/>
            </a:lvl1pPr>
          </a:lstStyle>
          <a:p>
            <a:endParaRPr lang="ru-RU" altLang="ru-RU"/>
          </a:p>
        </p:txBody>
      </p:sp>
      <p:sp>
        <p:nvSpPr>
          <p:cNvPr id="4" name="Slide Number Placeholder 3"/>
          <p:cNvSpPr>
            <a:spLocks noGrp="1"/>
          </p:cNvSpPr>
          <p:nvPr>
            <p:ph type="sldNum" sz="quarter" idx="12"/>
          </p:nvPr>
        </p:nvSpPr>
        <p:spPr/>
        <p:txBody>
          <a:bodyPr/>
          <a:lstStyle>
            <a:lvl1pPr>
              <a:defRPr/>
            </a:lvl1pPr>
          </a:lstStyle>
          <a:p>
            <a:fld id="{1D896D2F-9724-497D-ADB2-7B7747C9AA5A}" type="slidenum">
              <a:rPr lang="ru-RU" altLang="ru-RU"/>
              <a:pPr/>
              <a:t>‹#›</a:t>
            </a:fld>
            <a:endParaRPr lang="ru-RU" altLang="ru-RU"/>
          </a:p>
        </p:txBody>
      </p:sp>
    </p:spTree>
    <p:extLst>
      <p:ext uri="{BB962C8B-B14F-4D97-AF65-F5344CB8AC3E}">
        <p14:creationId xmlns:p14="http://schemas.microsoft.com/office/powerpoint/2010/main" val="15091733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ru-RU"/>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ru-RU"/>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endParaRPr lang="ru-RU" altLang="ru-RU"/>
          </a:p>
        </p:txBody>
      </p:sp>
      <p:sp>
        <p:nvSpPr>
          <p:cNvPr id="6" name="Footer Placeholder 5"/>
          <p:cNvSpPr>
            <a:spLocks noGrp="1"/>
          </p:cNvSpPr>
          <p:nvPr>
            <p:ph type="ftr" sz="quarter" idx="11"/>
          </p:nvPr>
        </p:nvSpPr>
        <p:spPr/>
        <p:txBody>
          <a:bodyPr/>
          <a:lstStyle>
            <a:lvl1pPr>
              <a:defRPr/>
            </a:lvl1pPr>
          </a:lstStyle>
          <a:p>
            <a:endParaRPr lang="ru-RU" altLang="ru-RU"/>
          </a:p>
        </p:txBody>
      </p:sp>
      <p:sp>
        <p:nvSpPr>
          <p:cNvPr id="7" name="Slide Number Placeholder 6"/>
          <p:cNvSpPr>
            <a:spLocks noGrp="1"/>
          </p:cNvSpPr>
          <p:nvPr>
            <p:ph type="sldNum" sz="quarter" idx="12"/>
          </p:nvPr>
        </p:nvSpPr>
        <p:spPr/>
        <p:txBody>
          <a:bodyPr/>
          <a:lstStyle>
            <a:lvl1pPr>
              <a:defRPr/>
            </a:lvl1pPr>
          </a:lstStyle>
          <a:p>
            <a:fld id="{68615637-3CC6-4C53-9E25-42406486DC3B}" type="slidenum">
              <a:rPr lang="ru-RU" altLang="ru-RU"/>
              <a:pPr/>
              <a:t>‹#›</a:t>
            </a:fld>
            <a:endParaRPr lang="ru-RU" altLang="ru-RU"/>
          </a:p>
        </p:txBody>
      </p:sp>
    </p:spTree>
    <p:extLst>
      <p:ext uri="{BB962C8B-B14F-4D97-AF65-F5344CB8AC3E}">
        <p14:creationId xmlns:p14="http://schemas.microsoft.com/office/powerpoint/2010/main" val="33226370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ru-RU"/>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endParaRPr lang="ru-RU" altLang="ru-RU"/>
          </a:p>
        </p:txBody>
      </p:sp>
      <p:sp>
        <p:nvSpPr>
          <p:cNvPr id="6" name="Footer Placeholder 5"/>
          <p:cNvSpPr>
            <a:spLocks noGrp="1"/>
          </p:cNvSpPr>
          <p:nvPr>
            <p:ph type="ftr" sz="quarter" idx="11"/>
          </p:nvPr>
        </p:nvSpPr>
        <p:spPr/>
        <p:txBody>
          <a:bodyPr/>
          <a:lstStyle>
            <a:lvl1pPr>
              <a:defRPr/>
            </a:lvl1pPr>
          </a:lstStyle>
          <a:p>
            <a:endParaRPr lang="ru-RU" altLang="ru-RU"/>
          </a:p>
        </p:txBody>
      </p:sp>
      <p:sp>
        <p:nvSpPr>
          <p:cNvPr id="7" name="Slide Number Placeholder 6"/>
          <p:cNvSpPr>
            <a:spLocks noGrp="1"/>
          </p:cNvSpPr>
          <p:nvPr>
            <p:ph type="sldNum" sz="quarter" idx="12"/>
          </p:nvPr>
        </p:nvSpPr>
        <p:spPr/>
        <p:txBody>
          <a:bodyPr/>
          <a:lstStyle>
            <a:lvl1pPr>
              <a:defRPr/>
            </a:lvl1pPr>
          </a:lstStyle>
          <a:p>
            <a:fld id="{6462D1A2-C917-42A6-8159-B478B41FF69D}" type="slidenum">
              <a:rPr lang="ru-RU" altLang="ru-RU"/>
              <a:pPr/>
              <a:t>‹#›</a:t>
            </a:fld>
            <a:endParaRPr lang="ru-RU" altLang="ru-RU"/>
          </a:p>
        </p:txBody>
      </p:sp>
    </p:spTree>
    <p:extLst>
      <p:ext uri="{BB962C8B-B14F-4D97-AF65-F5344CB8AC3E}">
        <p14:creationId xmlns:p14="http://schemas.microsoft.com/office/powerpoint/2010/main" val="8712941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2.jpe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image" Target="../media/image4.jpeg"/><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90466" name="Rectangle 2"/>
          <p:cNvSpPr>
            <a:spLocks noGrp="1" noChangeArrowheads="1"/>
          </p:cNvSpPr>
          <p:nvPr>
            <p:ph type="title"/>
          </p:nvPr>
        </p:nvSpPr>
        <p:spPr bwMode="auto">
          <a:xfrm>
            <a:off x="1908175" y="260350"/>
            <a:ext cx="6767513"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ru-RU" altLang="ru-RU" smtClean="0"/>
              <a:t>Click to edit Master title style</a:t>
            </a:r>
          </a:p>
        </p:txBody>
      </p:sp>
      <p:sp>
        <p:nvSpPr>
          <p:cNvPr id="190467" name="Rectangle 3"/>
          <p:cNvSpPr>
            <a:spLocks noGrp="1" noChangeArrowheads="1"/>
          </p:cNvSpPr>
          <p:nvPr>
            <p:ph type="body" idx="1"/>
          </p:nvPr>
        </p:nvSpPr>
        <p:spPr bwMode="auto">
          <a:xfrm>
            <a:off x="1908175" y="1600200"/>
            <a:ext cx="6778625"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ru-RU" altLang="ru-RU" smtClean="0"/>
              <a:t>Click to edit Master text styles</a:t>
            </a:r>
          </a:p>
          <a:p>
            <a:pPr lvl="1"/>
            <a:r>
              <a:rPr lang="ru-RU" altLang="ru-RU" smtClean="0"/>
              <a:t>Second level</a:t>
            </a:r>
          </a:p>
          <a:p>
            <a:pPr lvl="2"/>
            <a:r>
              <a:rPr lang="ru-RU" altLang="ru-RU" smtClean="0"/>
              <a:t>Third level</a:t>
            </a:r>
          </a:p>
          <a:p>
            <a:pPr lvl="3"/>
            <a:r>
              <a:rPr lang="ru-RU" altLang="ru-RU" smtClean="0"/>
              <a:t>Fourth level</a:t>
            </a:r>
          </a:p>
          <a:p>
            <a:pPr lvl="4"/>
            <a:r>
              <a:rPr lang="ru-RU" altLang="ru-RU" smtClean="0"/>
              <a:t>Fifth level</a:t>
            </a:r>
          </a:p>
        </p:txBody>
      </p:sp>
      <p:sp>
        <p:nvSpPr>
          <p:cNvPr id="190468" name="Rectangle 4"/>
          <p:cNvSpPr>
            <a:spLocks noGrp="1" noChangeArrowheads="1"/>
          </p:cNvSpPr>
          <p:nvPr>
            <p:ph type="dt" sz="half" idx="2"/>
          </p:nvPr>
        </p:nvSpPr>
        <p:spPr bwMode="auto">
          <a:xfrm>
            <a:off x="457200" y="6453188"/>
            <a:ext cx="2133600" cy="268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900" b="0">
                <a:latin typeface="+mn-lt"/>
              </a:defRPr>
            </a:lvl1pPr>
          </a:lstStyle>
          <a:p>
            <a:endParaRPr lang="ru-RU" altLang="ru-RU"/>
          </a:p>
        </p:txBody>
      </p:sp>
      <p:sp>
        <p:nvSpPr>
          <p:cNvPr id="190469" name="Rectangle 5"/>
          <p:cNvSpPr>
            <a:spLocks noGrp="1" noChangeArrowheads="1"/>
          </p:cNvSpPr>
          <p:nvPr>
            <p:ph type="ftr" sz="quarter" idx="3"/>
          </p:nvPr>
        </p:nvSpPr>
        <p:spPr bwMode="auto">
          <a:xfrm>
            <a:off x="3124200" y="6453188"/>
            <a:ext cx="2895600" cy="268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900" b="0">
                <a:latin typeface="+mn-lt"/>
              </a:defRPr>
            </a:lvl1pPr>
          </a:lstStyle>
          <a:p>
            <a:endParaRPr lang="ru-RU" altLang="ru-RU"/>
          </a:p>
        </p:txBody>
      </p:sp>
      <p:sp>
        <p:nvSpPr>
          <p:cNvPr id="190470" name="Rectangle 6"/>
          <p:cNvSpPr>
            <a:spLocks noGrp="1" noChangeArrowheads="1"/>
          </p:cNvSpPr>
          <p:nvPr>
            <p:ph type="sldNum" sz="quarter" idx="4"/>
          </p:nvPr>
        </p:nvSpPr>
        <p:spPr bwMode="auto">
          <a:xfrm>
            <a:off x="6553200" y="6453188"/>
            <a:ext cx="2133600" cy="268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900" b="0">
                <a:latin typeface="+mn-lt"/>
              </a:defRPr>
            </a:lvl1pPr>
          </a:lstStyle>
          <a:p>
            <a:fld id="{C5A55A22-D285-4442-9E0E-9439BCCCBC7A}" type="slidenum">
              <a:rPr lang="ru-RU" altLang="ru-RU"/>
              <a:pPr/>
              <a:t>‹#›</a:t>
            </a:fld>
            <a:endParaRPr lang="ru-RU" altLang="ru-RU"/>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rtl="0" fontAlgn="base">
        <a:spcBef>
          <a:spcPct val="0"/>
        </a:spcBef>
        <a:spcAft>
          <a:spcPct val="0"/>
        </a:spcAft>
        <a:defRPr sz="3200">
          <a:solidFill>
            <a:srgbClr val="666666"/>
          </a:solidFill>
          <a:latin typeface="+mj-lt"/>
          <a:ea typeface="+mj-ea"/>
          <a:cs typeface="+mj-cs"/>
        </a:defRPr>
      </a:lvl1pPr>
      <a:lvl2pPr algn="l" rtl="0" fontAlgn="base">
        <a:spcBef>
          <a:spcPct val="0"/>
        </a:spcBef>
        <a:spcAft>
          <a:spcPct val="0"/>
        </a:spcAft>
        <a:defRPr sz="3200">
          <a:solidFill>
            <a:srgbClr val="666666"/>
          </a:solidFill>
          <a:latin typeface="Georgia" pitchFamily="18" charset="0"/>
        </a:defRPr>
      </a:lvl2pPr>
      <a:lvl3pPr algn="l" rtl="0" fontAlgn="base">
        <a:spcBef>
          <a:spcPct val="0"/>
        </a:spcBef>
        <a:spcAft>
          <a:spcPct val="0"/>
        </a:spcAft>
        <a:defRPr sz="3200">
          <a:solidFill>
            <a:srgbClr val="666666"/>
          </a:solidFill>
          <a:latin typeface="Georgia" pitchFamily="18" charset="0"/>
        </a:defRPr>
      </a:lvl3pPr>
      <a:lvl4pPr algn="l" rtl="0" fontAlgn="base">
        <a:spcBef>
          <a:spcPct val="0"/>
        </a:spcBef>
        <a:spcAft>
          <a:spcPct val="0"/>
        </a:spcAft>
        <a:defRPr sz="3200">
          <a:solidFill>
            <a:srgbClr val="666666"/>
          </a:solidFill>
          <a:latin typeface="Georgia" pitchFamily="18" charset="0"/>
        </a:defRPr>
      </a:lvl4pPr>
      <a:lvl5pPr algn="l" rtl="0" fontAlgn="base">
        <a:spcBef>
          <a:spcPct val="0"/>
        </a:spcBef>
        <a:spcAft>
          <a:spcPct val="0"/>
        </a:spcAft>
        <a:defRPr sz="3200">
          <a:solidFill>
            <a:srgbClr val="666666"/>
          </a:solidFill>
          <a:latin typeface="Georgia" pitchFamily="18" charset="0"/>
        </a:defRPr>
      </a:lvl5pPr>
      <a:lvl6pPr marL="457200" algn="l" rtl="0" fontAlgn="base">
        <a:spcBef>
          <a:spcPct val="0"/>
        </a:spcBef>
        <a:spcAft>
          <a:spcPct val="0"/>
        </a:spcAft>
        <a:defRPr sz="3200">
          <a:solidFill>
            <a:srgbClr val="666666"/>
          </a:solidFill>
          <a:latin typeface="Georgia" pitchFamily="18" charset="0"/>
        </a:defRPr>
      </a:lvl6pPr>
      <a:lvl7pPr marL="914400" algn="l" rtl="0" fontAlgn="base">
        <a:spcBef>
          <a:spcPct val="0"/>
        </a:spcBef>
        <a:spcAft>
          <a:spcPct val="0"/>
        </a:spcAft>
        <a:defRPr sz="3200">
          <a:solidFill>
            <a:srgbClr val="666666"/>
          </a:solidFill>
          <a:latin typeface="Georgia" pitchFamily="18" charset="0"/>
        </a:defRPr>
      </a:lvl7pPr>
      <a:lvl8pPr marL="1371600" algn="l" rtl="0" fontAlgn="base">
        <a:spcBef>
          <a:spcPct val="0"/>
        </a:spcBef>
        <a:spcAft>
          <a:spcPct val="0"/>
        </a:spcAft>
        <a:defRPr sz="3200">
          <a:solidFill>
            <a:srgbClr val="666666"/>
          </a:solidFill>
          <a:latin typeface="Georgia" pitchFamily="18" charset="0"/>
        </a:defRPr>
      </a:lvl8pPr>
      <a:lvl9pPr marL="1828800" algn="l" rtl="0" fontAlgn="base">
        <a:spcBef>
          <a:spcPct val="0"/>
        </a:spcBef>
        <a:spcAft>
          <a:spcPct val="0"/>
        </a:spcAft>
        <a:defRPr sz="3200">
          <a:solidFill>
            <a:srgbClr val="666666"/>
          </a:solidFill>
          <a:latin typeface="Georgia" pitchFamily="18" charset="0"/>
        </a:defRPr>
      </a:lvl9pPr>
    </p:titleStyle>
    <p:bodyStyle>
      <a:lvl1pPr marL="342900" indent="-342900" algn="l" rtl="0" fontAlgn="base">
        <a:spcBef>
          <a:spcPct val="20000"/>
        </a:spcBef>
        <a:spcAft>
          <a:spcPct val="0"/>
        </a:spcAft>
        <a:buChar char="•"/>
        <a:defRPr sz="2000">
          <a:solidFill>
            <a:srgbClr val="666666"/>
          </a:solidFill>
          <a:latin typeface="+mn-lt"/>
          <a:ea typeface="+mn-ea"/>
          <a:cs typeface="+mn-cs"/>
        </a:defRPr>
      </a:lvl1pPr>
      <a:lvl2pPr marL="742950" indent="-285750" algn="l" rtl="0" fontAlgn="base">
        <a:spcBef>
          <a:spcPct val="20000"/>
        </a:spcBef>
        <a:spcAft>
          <a:spcPct val="0"/>
        </a:spcAft>
        <a:buChar char="–"/>
        <a:defRPr sz="2000">
          <a:solidFill>
            <a:srgbClr val="666666"/>
          </a:solidFill>
          <a:latin typeface="+mn-lt"/>
        </a:defRPr>
      </a:lvl2pPr>
      <a:lvl3pPr marL="1143000" indent="-228600" algn="l" rtl="0" fontAlgn="base">
        <a:spcBef>
          <a:spcPct val="20000"/>
        </a:spcBef>
        <a:spcAft>
          <a:spcPct val="0"/>
        </a:spcAft>
        <a:buChar char="•"/>
        <a:defRPr sz="2000">
          <a:solidFill>
            <a:srgbClr val="666666"/>
          </a:solidFill>
          <a:latin typeface="+mn-lt"/>
        </a:defRPr>
      </a:lvl3pPr>
      <a:lvl4pPr marL="1600200" indent="-228600" algn="l" rtl="0" fontAlgn="base">
        <a:spcBef>
          <a:spcPct val="20000"/>
        </a:spcBef>
        <a:spcAft>
          <a:spcPct val="0"/>
        </a:spcAft>
        <a:buChar char="–"/>
        <a:defRPr sz="2000">
          <a:solidFill>
            <a:srgbClr val="666666"/>
          </a:solidFill>
          <a:latin typeface="+mn-lt"/>
        </a:defRPr>
      </a:lvl4pPr>
      <a:lvl5pPr marL="2057400" indent="-228600" algn="l" rtl="0" fontAlgn="base">
        <a:spcBef>
          <a:spcPct val="20000"/>
        </a:spcBef>
        <a:spcAft>
          <a:spcPct val="0"/>
        </a:spcAft>
        <a:buChar char="»"/>
        <a:defRPr sz="2000">
          <a:solidFill>
            <a:srgbClr val="666666"/>
          </a:solidFill>
          <a:latin typeface="+mn-lt"/>
        </a:defRPr>
      </a:lvl5pPr>
      <a:lvl6pPr marL="2514600" indent="-228600" algn="l" rtl="0" fontAlgn="base">
        <a:spcBef>
          <a:spcPct val="20000"/>
        </a:spcBef>
        <a:spcAft>
          <a:spcPct val="0"/>
        </a:spcAft>
        <a:buChar char="»"/>
        <a:defRPr sz="2000">
          <a:solidFill>
            <a:srgbClr val="666666"/>
          </a:solidFill>
          <a:latin typeface="+mn-lt"/>
        </a:defRPr>
      </a:lvl6pPr>
      <a:lvl7pPr marL="2971800" indent="-228600" algn="l" rtl="0" fontAlgn="base">
        <a:spcBef>
          <a:spcPct val="20000"/>
        </a:spcBef>
        <a:spcAft>
          <a:spcPct val="0"/>
        </a:spcAft>
        <a:buChar char="»"/>
        <a:defRPr sz="2000">
          <a:solidFill>
            <a:srgbClr val="666666"/>
          </a:solidFill>
          <a:latin typeface="+mn-lt"/>
        </a:defRPr>
      </a:lvl7pPr>
      <a:lvl8pPr marL="3429000" indent="-228600" algn="l" rtl="0" fontAlgn="base">
        <a:spcBef>
          <a:spcPct val="20000"/>
        </a:spcBef>
        <a:spcAft>
          <a:spcPct val="0"/>
        </a:spcAft>
        <a:buChar char="»"/>
        <a:defRPr sz="2000">
          <a:solidFill>
            <a:srgbClr val="666666"/>
          </a:solidFill>
          <a:latin typeface="+mn-lt"/>
        </a:defRPr>
      </a:lvl8pPr>
      <a:lvl9pPr marL="3886200" indent="-228600" algn="l" rtl="0" fontAlgn="base">
        <a:spcBef>
          <a:spcPct val="20000"/>
        </a:spcBef>
        <a:spcAft>
          <a:spcPct val="0"/>
        </a:spcAft>
        <a:buChar char="»"/>
        <a:defRPr sz="2000">
          <a:solidFill>
            <a:srgbClr val="666666"/>
          </a:solidFill>
          <a:latin typeface="+mn-lt"/>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68314" y="645386"/>
            <a:ext cx="8207375" cy="11553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ru-RU" smtClean="0"/>
              <a:t>Click to edit Master title style</a:t>
            </a:r>
            <a:endParaRPr lang="ru-RU" altLang="ru-RU" smtClean="0"/>
          </a:p>
        </p:txBody>
      </p:sp>
      <p:sp>
        <p:nvSpPr>
          <p:cNvPr id="1027" name="Rectangle 3"/>
          <p:cNvSpPr>
            <a:spLocks noGrp="1" noChangeArrowheads="1"/>
          </p:cNvSpPr>
          <p:nvPr>
            <p:ph type="body" idx="1"/>
          </p:nvPr>
        </p:nvSpPr>
        <p:spPr bwMode="auto">
          <a:xfrm>
            <a:off x="468314" y="1845164"/>
            <a:ext cx="8207375" cy="3889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ru-RU" smtClean="0"/>
              <a:t>Edit Master text styles</a:t>
            </a:r>
          </a:p>
          <a:p>
            <a:pPr lvl="1"/>
            <a:r>
              <a:rPr lang="en-US" altLang="ru-RU" smtClean="0"/>
              <a:t>Second level</a:t>
            </a:r>
          </a:p>
          <a:p>
            <a:pPr lvl="2"/>
            <a:r>
              <a:rPr lang="en-US" altLang="ru-RU" smtClean="0"/>
              <a:t>Third level</a:t>
            </a:r>
          </a:p>
          <a:p>
            <a:pPr lvl="3"/>
            <a:r>
              <a:rPr lang="en-US" altLang="ru-RU" smtClean="0"/>
              <a:t>Fourth level</a:t>
            </a:r>
          </a:p>
          <a:p>
            <a:pPr lvl="4"/>
            <a:r>
              <a:rPr lang="en-US" altLang="ru-RU" smtClean="0"/>
              <a:t>Fifth level</a:t>
            </a:r>
            <a:endParaRPr lang="ru-RU" altLang="ru-RU" smtClean="0"/>
          </a:p>
        </p:txBody>
      </p:sp>
      <p:sp>
        <p:nvSpPr>
          <p:cNvPr id="1035" name="Rectangle 11"/>
          <p:cNvSpPr>
            <a:spLocks noGrp="1" noChangeArrowheads="1"/>
          </p:cNvSpPr>
          <p:nvPr>
            <p:ph type="dt" sz="half" idx="2"/>
          </p:nvPr>
        </p:nvSpPr>
        <p:spPr bwMode="auto">
          <a:xfrm>
            <a:off x="457200" y="6381896"/>
            <a:ext cx="2133600" cy="3385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900" b="0">
                <a:solidFill>
                  <a:srgbClr val="1C1C1C"/>
                </a:solidFill>
                <a:latin typeface="+mn-lt"/>
              </a:defRPr>
            </a:lvl1pPr>
          </a:lstStyle>
          <a:p>
            <a:endParaRPr lang="ru-RU" altLang="ru-RU"/>
          </a:p>
        </p:txBody>
      </p:sp>
      <p:sp>
        <p:nvSpPr>
          <p:cNvPr id="1036" name="Rectangle 12"/>
          <p:cNvSpPr>
            <a:spLocks noGrp="1" noChangeArrowheads="1"/>
          </p:cNvSpPr>
          <p:nvPr>
            <p:ph type="ftr" sz="quarter" idx="3"/>
          </p:nvPr>
        </p:nvSpPr>
        <p:spPr bwMode="auto">
          <a:xfrm>
            <a:off x="3124200" y="6381896"/>
            <a:ext cx="2895600" cy="3385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900" b="0">
                <a:solidFill>
                  <a:srgbClr val="1C1C1C"/>
                </a:solidFill>
                <a:latin typeface="+mn-lt"/>
              </a:defRPr>
            </a:lvl1pPr>
          </a:lstStyle>
          <a:p>
            <a:endParaRPr lang="ru-RU" altLang="ru-RU"/>
          </a:p>
        </p:txBody>
      </p:sp>
      <p:sp>
        <p:nvSpPr>
          <p:cNvPr id="1037" name="Rectangle 13"/>
          <p:cNvSpPr>
            <a:spLocks noGrp="1" noChangeArrowheads="1"/>
          </p:cNvSpPr>
          <p:nvPr>
            <p:ph type="sldNum" sz="quarter" idx="4"/>
          </p:nvPr>
        </p:nvSpPr>
        <p:spPr bwMode="auto">
          <a:xfrm>
            <a:off x="6553200" y="6381896"/>
            <a:ext cx="2122488" cy="3385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900" b="0">
                <a:solidFill>
                  <a:srgbClr val="1C1C1C"/>
                </a:solidFill>
                <a:latin typeface="+mn-lt"/>
              </a:defRPr>
            </a:lvl1pPr>
          </a:lstStyle>
          <a:p>
            <a:fld id="{C5A55A22-D285-4442-9E0E-9439BCCCBC7A}" type="slidenum">
              <a:rPr lang="ru-RU" altLang="ru-RU" smtClean="0"/>
              <a:pPr/>
              <a:t>‹#›</a:t>
            </a:fld>
            <a:endParaRPr lang="ru-RU" altLang="ru-RU"/>
          </a:p>
        </p:txBody>
      </p:sp>
    </p:spTree>
    <p:extLst>
      <p:ext uri="{BB962C8B-B14F-4D97-AF65-F5344CB8AC3E}">
        <p14:creationId xmlns:p14="http://schemas.microsoft.com/office/powerpoint/2010/main" val="4012612561"/>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hdr="0" ftr="0" dt="0"/>
  <p:txStyles>
    <p:titleStyle>
      <a:lvl1pPr algn="l" rtl="0" eaLnBrk="1" fontAlgn="base" hangingPunct="1">
        <a:spcBef>
          <a:spcPct val="0"/>
        </a:spcBef>
        <a:spcAft>
          <a:spcPct val="0"/>
        </a:spcAft>
        <a:defRPr sz="3200">
          <a:solidFill>
            <a:srgbClr val="301E14"/>
          </a:solidFill>
          <a:latin typeface="+mj-lt"/>
          <a:ea typeface="+mj-ea"/>
          <a:cs typeface="+mj-cs"/>
        </a:defRPr>
      </a:lvl1pPr>
      <a:lvl2pPr algn="l" rtl="0" eaLnBrk="1" fontAlgn="base" hangingPunct="1">
        <a:spcBef>
          <a:spcPct val="0"/>
        </a:spcBef>
        <a:spcAft>
          <a:spcPct val="0"/>
        </a:spcAft>
        <a:defRPr sz="3200">
          <a:solidFill>
            <a:srgbClr val="301E14"/>
          </a:solidFill>
          <a:latin typeface="Georgia" pitchFamily="18" charset="0"/>
        </a:defRPr>
      </a:lvl2pPr>
      <a:lvl3pPr algn="l" rtl="0" eaLnBrk="1" fontAlgn="base" hangingPunct="1">
        <a:spcBef>
          <a:spcPct val="0"/>
        </a:spcBef>
        <a:spcAft>
          <a:spcPct val="0"/>
        </a:spcAft>
        <a:defRPr sz="3200">
          <a:solidFill>
            <a:srgbClr val="301E14"/>
          </a:solidFill>
          <a:latin typeface="Georgia" pitchFamily="18" charset="0"/>
        </a:defRPr>
      </a:lvl3pPr>
      <a:lvl4pPr algn="l" rtl="0" eaLnBrk="1" fontAlgn="base" hangingPunct="1">
        <a:spcBef>
          <a:spcPct val="0"/>
        </a:spcBef>
        <a:spcAft>
          <a:spcPct val="0"/>
        </a:spcAft>
        <a:defRPr sz="3200">
          <a:solidFill>
            <a:srgbClr val="301E14"/>
          </a:solidFill>
          <a:latin typeface="Georgia" pitchFamily="18" charset="0"/>
        </a:defRPr>
      </a:lvl4pPr>
      <a:lvl5pPr algn="l" rtl="0" eaLnBrk="1" fontAlgn="base" hangingPunct="1">
        <a:spcBef>
          <a:spcPct val="0"/>
        </a:spcBef>
        <a:spcAft>
          <a:spcPct val="0"/>
        </a:spcAft>
        <a:defRPr sz="3200">
          <a:solidFill>
            <a:srgbClr val="301E14"/>
          </a:solidFill>
          <a:latin typeface="Georgia" pitchFamily="18" charset="0"/>
        </a:defRPr>
      </a:lvl5pPr>
      <a:lvl6pPr marL="457200" algn="l" rtl="0" eaLnBrk="1" fontAlgn="base" hangingPunct="1">
        <a:spcBef>
          <a:spcPct val="0"/>
        </a:spcBef>
        <a:spcAft>
          <a:spcPct val="0"/>
        </a:spcAft>
        <a:defRPr sz="3200">
          <a:solidFill>
            <a:srgbClr val="301E14"/>
          </a:solidFill>
          <a:latin typeface="Georgia" pitchFamily="18" charset="0"/>
        </a:defRPr>
      </a:lvl6pPr>
      <a:lvl7pPr marL="914400" algn="l" rtl="0" eaLnBrk="1" fontAlgn="base" hangingPunct="1">
        <a:spcBef>
          <a:spcPct val="0"/>
        </a:spcBef>
        <a:spcAft>
          <a:spcPct val="0"/>
        </a:spcAft>
        <a:defRPr sz="3200">
          <a:solidFill>
            <a:srgbClr val="301E14"/>
          </a:solidFill>
          <a:latin typeface="Georgia" pitchFamily="18" charset="0"/>
        </a:defRPr>
      </a:lvl7pPr>
      <a:lvl8pPr marL="1371600" algn="l" rtl="0" eaLnBrk="1" fontAlgn="base" hangingPunct="1">
        <a:spcBef>
          <a:spcPct val="0"/>
        </a:spcBef>
        <a:spcAft>
          <a:spcPct val="0"/>
        </a:spcAft>
        <a:defRPr sz="3200">
          <a:solidFill>
            <a:srgbClr val="301E14"/>
          </a:solidFill>
          <a:latin typeface="Georgia" pitchFamily="18" charset="0"/>
        </a:defRPr>
      </a:lvl8pPr>
      <a:lvl9pPr marL="1828800" algn="l" rtl="0" eaLnBrk="1" fontAlgn="base" hangingPunct="1">
        <a:spcBef>
          <a:spcPct val="0"/>
        </a:spcBef>
        <a:spcAft>
          <a:spcPct val="0"/>
        </a:spcAft>
        <a:defRPr sz="3200">
          <a:solidFill>
            <a:srgbClr val="301E14"/>
          </a:solidFill>
          <a:latin typeface="Georgia" pitchFamily="18" charset="0"/>
        </a:defRPr>
      </a:lvl9pPr>
    </p:titleStyle>
    <p:bodyStyle>
      <a:lvl1pPr marL="342900" indent="-342900" algn="l" rtl="0" eaLnBrk="1" fontAlgn="base" hangingPunct="1">
        <a:spcBef>
          <a:spcPct val="20000"/>
        </a:spcBef>
        <a:spcAft>
          <a:spcPct val="0"/>
        </a:spcAft>
        <a:buChar char="•"/>
        <a:defRPr sz="2000">
          <a:solidFill>
            <a:srgbClr val="1C1C1C"/>
          </a:solidFill>
          <a:latin typeface="+mn-lt"/>
          <a:ea typeface="+mn-ea"/>
          <a:cs typeface="+mn-cs"/>
        </a:defRPr>
      </a:lvl1pPr>
      <a:lvl2pPr marL="742950" indent="-285750" algn="l" rtl="0" eaLnBrk="1" fontAlgn="base" hangingPunct="1">
        <a:spcBef>
          <a:spcPct val="20000"/>
        </a:spcBef>
        <a:spcAft>
          <a:spcPct val="0"/>
        </a:spcAft>
        <a:buChar char="–"/>
        <a:defRPr sz="2000">
          <a:solidFill>
            <a:srgbClr val="1C1C1C"/>
          </a:solidFill>
          <a:latin typeface="+mn-lt"/>
        </a:defRPr>
      </a:lvl2pPr>
      <a:lvl3pPr marL="1143000" indent="-228600" algn="l" rtl="0" eaLnBrk="1" fontAlgn="base" hangingPunct="1">
        <a:spcBef>
          <a:spcPct val="20000"/>
        </a:spcBef>
        <a:spcAft>
          <a:spcPct val="0"/>
        </a:spcAft>
        <a:buChar char="•"/>
        <a:defRPr sz="2000">
          <a:solidFill>
            <a:srgbClr val="1C1C1C"/>
          </a:solidFill>
          <a:latin typeface="+mn-lt"/>
        </a:defRPr>
      </a:lvl3pPr>
      <a:lvl4pPr marL="1600200" indent="-228600" algn="l" rtl="0" eaLnBrk="1" fontAlgn="base" hangingPunct="1">
        <a:spcBef>
          <a:spcPct val="20000"/>
        </a:spcBef>
        <a:spcAft>
          <a:spcPct val="0"/>
        </a:spcAft>
        <a:buChar char="–"/>
        <a:defRPr sz="2000">
          <a:solidFill>
            <a:srgbClr val="1C1C1C"/>
          </a:solidFill>
          <a:latin typeface="+mn-lt"/>
        </a:defRPr>
      </a:lvl4pPr>
      <a:lvl5pPr marL="2057400" indent="-228600" algn="l" rtl="0" eaLnBrk="1" fontAlgn="base" hangingPunct="1">
        <a:spcBef>
          <a:spcPct val="20000"/>
        </a:spcBef>
        <a:spcAft>
          <a:spcPct val="0"/>
        </a:spcAft>
        <a:buChar char="»"/>
        <a:defRPr sz="2000">
          <a:solidFill>
            <a:srgbClr val="1C1C1C"/>
          </a:solidFill>
          <a:latin typeface="+mn-lt"/>
        </a:defRPr>
      </a:lvl5pPr>
      <a:lvl6pPr marL="2514600" indent="-228600" algn="l" rtl="0" eaLnBrk="1" fontAlgn="base" hangingPunct="1">
        <a:spcBef>
          <a:spcPct val="20000"/>
        </a:spcBef>
        <a:spcAft>
          <a:spcPct val="0"/>
        </a:spcAft>
        <a:buChar char="»"/>
        <a:defRPr sz="2000">
          <a:solidFill>
            <a:srgbClr val="1C1C1C"/>
          </a:solidFill>
          <a:latin typeface="+mn-lt"/>
        </a:defRPr>
      </a:lvl6pPr>
      <a:lvl7pPr marL="2971800" indent="-228600" algn="l" rtl="0" eaLnBrk="1" fontAlgn="base" hangingPunct="1">
        <a:spcBef>
          <a:spcPct val="20000"/>
        </a:spcBef>
        <a:spcAft>
          <a:spcPct val="0"/>
        </a:spcAft>
        <a:buChar char="»"/>
        <a:defRPr sz="2000">
          <a:solidFill>
            <a:srgbClr val="1C1C1C"/>
          </a:solidFill>
          <a:latin typeface="+mn-lt"/>
        </a:defRPr>
      </a:lvl7pPr>
      <a:lvl8pPr marL="3429000" indent="-228600" algn="l" rtl="0" eaLnBrk="1" fontAlgn="base" hangingPunct="1">
        <a:spcBef>
          <a:spcPct val="20000"/>
        </a:spcBef>
        <a:spcAft>
          <a:spcPct val="0"/>
        </a:spcAft>
        <a:buChar char="»"/>
        <a:defRPr sz="2000">
          <a:solidFill>
            <a:srgbClr val="1C1C1C"/>
          </a:solidFill>
          <a:latin typeface="+mn-lt"/>
        </a:defRPr>
      </a:lvl8pPr>
      <a:lvl9pPr marL="3886200" indent="-228600" algn="l" rtl="0" eaLnBrk="1" fontAlgn="base" hangingPunct="1">
        <a:spcBef>
          <a:spcPct val="20000"/>
        </a:spcBef>
        <a:spcAft>
          <a:spcPct val="0"/>
        </a:spcAft>
        <a:buChar char="»"/>
        <a:defRPr sz="2000">
          <a:solidFill>
            <a:srgbClr val="1C1C1C"/>
          </a:solidFill>
          <a:latin typeface="+mn-lt"/>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90466" name="Rectangle 2"/>
          <p:cNvSpPr>
            <a:spLocks noGrp="1" noChangeArrowheads="1"/>
          </p:cNvSpPr>
          <p:nvPr>
            <p:ph type="title"/>
          </p:nvPr>
        </p:nvSpPr>
        <p:spPr bwMode="auto">
          <a:xfrm>
            <a:off x="1333500" y="268734"/>
            <a:ext cx="7342188" cy="1142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ru-RU" smtClean="0"/>
              <a:t>Click to edit Master title style</a:t>
            </a:r>
            <a:endParaRPr lang="ru-RU" altLang="ru-RU" smtClean="0"/>
          </a:p>
        </p:txBody>
      </p:sp>
      <p:sp>
        <p:nvSpPr>
          <p:cNvPr id="190467" name="Rectangle 3"/>
          <p:cNvSpPr>
            <a:spLocks noGrp="1" noChangeArrowheads="1"/>
          </p:cNvSpPr>
          <p:nvPr>
            <p:ph type="body" idx="1"/>
          </p:nvPr>
        </p:nvSpPr>
        <p:spPr bwMode="auto">
          <a:xfrm>
            <a:off x="1331914" y="1606055"/>
            <a:ext cx="7354887" cy="45261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ru-RU" smtClean="0"/>
              <a:t>Edit Master text styles</a:t>
            </a:r>
          </a:p>
          <a:p>
            <a:pPr lvl="1"/>
            <a:r>
              <a:rPr lang="en-US" altLang="ru-RU" smtClean="0"/>
              <a:t>Second level</a:t>
            </a:r>
          </a:p>
          <a:p>
            <a:pPr lvl="2"/>
            <a:r>
              <a:rPr lang="en-US" altLang="ru-RU" smtClean="0"/>
              <a:t>Third level</a:t>
            </a:r>
          </a:p>
          <a:p>
            <a:pPr lvl="3"/>
            <a:r>
              <a:rPr lang="en-US" altLang="ru-RU" smtClean="0"/>
              <a:t>Fourth level</a:t>
            </a:r>
          </a:p>
          <a:p>
            <a:pPr lvl="4"/>
            <a:r>
              <a:rPr lang="en-US" altLang="ru-RU" smtClean="0"/>
              <a:t>Fifth level</a:t>
            </a:r>
            <a:endParaRPr lang="ru-RU" altLang="ru-RU" smtClean="0"/>
          </a:p>
        </p:txBody>
      </p:sp>
      <p:sp>
        <p:nvSpPr>
          <p:cNvPr id="190468" name="Rectangle 4"/>
          <p:cNvSpPr>
            <a:spLocks noGrp="1" noChangeArrowheads="1"/>
          </p:cNvSpPr>
          <p:nvPr>
            <p:ph type="dt" sz="half" idx="2"/>
          </p:nvPr>
        </p:nvSpPr>
        <p:spPr bwMode="auto">
          <a:xfrm>
            <a:off x="457200" y="6453841"/>
            <a:ext cx="2133600" cy="2666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900" b="0">
                <a:latin typeface="+mn-lt"/>
              </a:defRPr>
            </a:lvl1pPr>
          </a:lstStyle>
          <a:p>
            <a:endParaRPr lang="ru-RU" altLang="ru-RU"/>
          </a:p>
        </p:txBody>
      </p:sp>
      <p:sp>
        <p:nvSpPr>
          <p:cNvPr id="190469" name="Rectangle 5"/>
          <p:cNvSpPr>
            <a:spLocks noGrp="1" noChangeArrowheads="1"/>
          </p:cNvSpPr>
          <p:nvPr>
            <p:ph type="ftr" sz="quarter" idx="3"/>
          </p:nvPr>
        </p:nvSpPr>
        <p:spPr bwMode="auto">
          <a:xfrm>
            <a:off x="3124200" y="6453841"/>
            <a:ext cx="2895600" cy="2666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900" b="0">
                <a:latin typeface="+mn-lt"/>
              </a:defRPr>
            </a:lvl1pPr>
          </a:lstStyle>
          <a:p>
            <a:endParaRPr lang="ru-RU" altLang="ru-RU"/>
          </a:p>
        </p:txBody>
      </p:sp>
      <p:sp>
        <p:nvSpPr>
          <p:cNvPr id="190470" name="Rectangle 6"/>
          <p:cNvSpPr>
            <a:spLocks noGrp="1" noChangeArrowheads="1"/>
          </p:cNvSpPr>
          <p:nvPr>
            <p:ph type="sldNum" sz="quarter" idx="4"/>
          </p:nvPr>
        </p:nvSpPr>
        <p:spPr bwMode="auto">
          <a:xfrm>
            <a:off x="6553200" y="6453841"/>
            <a:ext cx="2133600" cy="2666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900" b="0">
                <a:latin typeface="+mn-lt"/>
              </a:defRPr>
            </a:lvl1pPr>
          </a:lstStyle>
          <a:p>
            <a:fld id="{40740B4A-A980-495A-86F8-7EA1A48CECE5}" type="slidenum">
              <a:rPr lang="ru-RU" altLang="ru-RU"/>
              <a:pPr/>
              <a:t>‹#›</a:t>
            </a:fld>
            <a:endParaRPr lang="ru-RU" altLang="ru-RU"/>
          </a:p>
        </p:txBody>
      </p:sp>
    </p:spTree>
    <p:extLst>
      <p:ext uri="{BB962C8B-B14F-4D97-AF65-F5344CB8AC3E}">
        <p14:creationId xmlns:p14="http://schemas.microsoft.com/office/powerpoint/2010/main" val="1758594632"/>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hdr="0" ftr="0" dt="0"/>
  <p:txStyles>
    <p:titleStyle>
      <a:lvl1pPr algn="l" rtl="0" eaLnBrk="1" fontAlgn="base" hangingPunct="1">
        <a:spcBef>
          <a:spcPct val="0"/>
        </a:spcBef>
        <a:spcAft>
          <a:spcPct val="0"/>
        </a:spcAft>
        <a:defRPr sz="3200">
          <a:solidFill>
            <a:srgbClr val="666666"/>
          </a:solidFill>
          <a:latin typeface="+mj-lt"/>
          <a:ea typeface="+mj-ea"/>
          <a:cs typeface="+mj-cs"/>
        </a:defRPr>
      </a:lvl1pPr>
      <a:lvl2pPr algn="l" rtl="0" eaLnBrk="1" fontAlgn="base" hangingPunct="1">
        <a:spcBef>
          <a:spcPct val="0"/>
        </a:spcBef>
        <a:spcAft>
          <a:spcPct val="0"/>
        </a:spcAft>
        <a:defRPr sz="3200">
          <a:solidFill>
            <a:srgbClr val="666666"/>
          </a:solidFill>
          <a:latin typeface="Georgia" pitchFamily="18" charset="0"/>
        </a:defRPr>
      </a:lvl2pPr>
      <a:lvl3pPr algn="l" rtl="0" eaLnBrk="1" fontAlgn="base" hangingPunct="1">
        <a:spcBef>
          <a:spcPct val="0"/>
        </a:spcBef>
        <a:spcAft>
          <a:spcPct val="0"/>
        </a:spcAft>
        <a:defRPr sz="3200">
          <a:solidFill>
            <a:srgbClr val="666666"/>
          </a:solidFill>
          <a:latin typeface="Georgia" pitchFamily="18" charset="0"/>
        </a:defRPr>
      </a:lvl3pPr>
      <a:lvl4pPr algn="l" rtl="0" eaLnBrk="1" fontAlgn="base" hangingPunct="1">
        <a:spcBef>
          <a:spcPct val="0"/>
        </a:spcBef>
        <a:spcAft>
          <a:spcPct val="0"/>
        </a:spcAft>
        <a:defRPr sz="3200">
          <a:solidFill>
            <a:srgbClr val="666666"/>
          </a:solidFill>
          <a:latin typeface="Georgia" pitchFamily="18" charset="0"/>
        </a:defRPr>
      </a:lvl4pPr>
      <a:lvl5pPr algn="l" rtl="0" eaLnBrk="1" fontAlgn="base" hangingPunct="1">
        <a:spcBef>
          <a:spcPct val="0"/>
        </a:spcBef>
        <a:spcAft>
          <a:spcPct val="0"/>
        </a:spcAft>
        <a:defRPr sz="3200">
          <a:solidFill>
            <a:srgbClr val="666666"/>
          </a:solidFill>
          <a:latin typeface="Georgia" pitchFamily="18" charset="0"/>
        </a:defRPr>
      </a:lvl5pPr>
      <a:lvl6pPr marL="457200" algn="l" rtl="0" eaLnBrk="1" fontAlgn="base" hangingPunct="1">
        <a:spcBef>
          <a:spcPct val="0"/>
        </a:spcBef>
        <a:spcAft>
          <a:spcPct val="0"/>
        </a:spcAft>
        <a:defRPr sz="3200">
          <a:solidFill>
            <a:srgbClr val="666666"/>
          </a:solidFill>
          <a:latin typeface="Georgia" pitchFamily="18" charset="0"/>
        </a:defRPr>
      </a:lvl6pPr>
      <a:lvl7pPr marL="914400" algn="l" rtl="0" eaLnBrk="1" fontAlgn="base" hangingPunct="1">
        <a:spcBef>
          <a:spcPct val="0"/>
        </a:spcBef>
        <a:spcAft>
          <a:spcPct val="0"/>
        </a:spcAft>
        <a:defRPr sz="3200">
          <a:solidFill>
            <a:srgbClr val="666666"/>
          </a:solidFill>
          <a:latin typeface="Georgia" pitchFamily="18" charset="0"/>
        </a:defRPr>
      </a:lvl7pPr>
      <a:lvl8pPr marL="1371600" algn="l" rtl="0" eaLnBrk="1" fontAlgn="base" hangingPunct="1">
        <a:spcBef>
          <a:spcPct val="0"/>
        </a:spcBef>
        <a:spcAft>
          <a:spcPct val="0"/>
        </a:spcAft>
        <a:defRPr sz="3200">
          <a:solidFill>
            <a:srgbClr val="666666"/>
          </a:solidFill>
          <a:latin typeface="Georgia" pitchFamily="18" charset="0"/>
        </a:defRPr>
      </a:lvl8pPr>
      <a:lvl9pPr marL="1828800" algn="l" rtl="0" eaLnBrk="1" fontAlgn="base" hangingPunct="1">
        <a:spcBef>
          <a:spcPct val="0"/>
        </a:spcBef>
        <a:spcAft>
          <a:spcPct val="0"/>
        </a:spcAft>
        <a:defRPr sz="3200">
          <a:solidFill>
            <a:srgbClr val="666666"/>
          </a:solidFill>
          <a:latin typeface="Georgia" pitchFamily="18" charset="0"/>
        </a:defRPr>
      </a:lvl9pPr>
    </p:titleStyle>
    <p:bodyStyle>
      <a:lvl1pPr marL="342900" indent="-342900" algn="l" rtl="0" eaLnBrk="1" fontAlgn="base" hangingPunct="1">
        <a:spcBef>
          <a:spcPct val="20000"/>
        </a:spcBef>
        <a:spcAft>
          <a:spcPct val="0"/>
        </a:spcAft>
        <a:buChar char="•"/>
        <a:defRPr sz="2000">
          <a:solidFill>
            <a:srgbClr val="666666"/>
          </a:solidFill>
          <a:latin typeface="+mn-lt"/>
          <a:ea typeface="+mn-ea"/>
          <a:cs typeface="+mn-cs"/>
        </a:defRPr>
      </a:lvl1pPr>
      <a:lvl2pPr marL="742950" indent="-285750" algn="l" rtl="0" eaLnBrk="1" fontAlgn="base" hangingPunct="1">
        <a:spcBef>
          <a:spcPct val="20000"/>
        </a:spcBef>
        <a:spcAft>
          <a:spcPct val="0"/>
        </a:spcAft>
        <a:buChar char="–"/>
        <a:defRPr sz="2000">
          <a:solidFill>
            <a:srgbClr val="666666"/>
          </a:solidFill>
          <a:latin typeface="+mn-lt"/>
        </a:defRPr>
      </a:lvl2pPr>
      <a:lvl3pPr marL="1143000" indent="-228600" algn="l" rtl="0" eaLnBrk="1" fontAlgn="base" hangingPunct="1">
        <a:spcBef>
          <a:spcPct val="20000"/>
        </a:spcBef>
        <a:spcAft>
          <a:spcPct val="0"/>
        </a:spcAft>
        <a:buChar char="•"/>
        <a:defRPr sz="2000">
          <a:solidFill>
            <a:srgbClr val="666666"/>
          </a:solidFill>
          <a:latin typeface="+mn-lt"/>
        </a:defRPr>
      </a:lvl3pPr>
      <a:lvl4pPr marL="1600200" indent="-228600" algn="l" rtl="0" eaLnBrk="1" fontAlgn="base" hangingPunct="1">
        <a:spcBef>
          <a:spcPct val="20000"/>
        </a:spcBef>
        <a:spcAft>
          <a:spcPct val="0"/>
        </a:spcAft>
        <a:buChar char="–"/>
        <a:defRPr sz="2000">
          <a:solidFill>
            <a:srgbClr val="666666"/>
          </a:solidFill>
          <a:latin typeface="+mn-lt"/>
        </a:defRPr>
      </a:lvl4pPr>
      <a:lvl5pPr marL="2057400" indent="-228600" algn="l" rtl="0" eaLnBrk="1" fontAlgn="base" hangingPunct="1">
        <a:spcBef>
          <a:spcPct val="20000"/>
        </a:spcBef>
        <a:spcAft>
          <a:spcPct val="0"/>
        </a:spcAft>
        <a:buChar char="»"/>
        <a:defRPr sz="2000">
          <a:solidFill>
            <a:srgbClr val="666666"/>
          </a:solidFill>
          <a:latin typeface="+mn-lt"/>
        </a:defRPr>
      </a:lvl5pPr>
      <a:lvl6pPr marL="2514600" indent="-228600" algn="l" rtl="0" eaLnBrk="1" fontAlgn="base" hangingPunct="1">
        <a:spcBef>
          <a:spcPct val="20000"/>
        </a:spcBef>
        <a:spcAft>
          <a:spcPct val="0"/>
        </a:spcAft>
        <a:buChar char="»"/>
        <a:defRPr sz="2000">
          <a:solidFill>
            <a:srgbClr val="666666"/>
          </a:solidFill>
          <a:latin typeface="+mn-lt"/>
        </a:defRPr>
      </a:lvl6pPr>
      <a:lvl7pPr marL="2971800" indent="-228600" algn="l" rtl="0" eaLnBrk="1" fontAlgn="base" hangingPunct="1">
        <a:spcBef>
          <a:spcPct val="20000"/>
        </a:spcBef>
        <a:spcAft>
          <a:spcPct val="0"/>
        </a:spcAft>
        <a:buChar char="»"/>
        <a:defRPr sz="2000">
          <a:solidFill>
            <a:srgbClr val="666666"/>
          </a:solidFill>
          <a:latin typeface="+mn-lt"/>
        </a:defRPr>
      </a:lvl7pPr>
      <a:lvl8pPr marL="3429000" indent="-228600" algn="l" rtl="0" eaLnBrk="1" fontAlgn="base" hangingPunct="1">
        <a:spcBef>
          <a:spcPct val="20000"/>
        </a:spcBef>
        <a:spcAft>
          <a:spcPct val="0"/>
        </a:spcAft>
        <a:buChar char="»"/>
        <a:defRPr sz="2000">
          <a:solidFill>
            <a:srgbClr val="666666"/>
          </a:solidFill>
          <a:latin typeface="+mn-lt"/>
        </a:defRPr>
      </a:lvl8pPr>
      <a:lvl9pPr marL="3886200" indent="-228600" algn="l" rtl="0" eaLnBrk="1" fontAlgn="base" hangingPunct="1">
        <a:spcBef>
          <a:spcPct val="20000"/>
        </a:spcBef>
        <a:spcAft>
          <a:spcPct val="0"/>
        </a:spcAft>
        <a:buChar char="»"/>
        <a:defRPr sz="2000">
          <a:solidFill>
            <a:srgbClr val="666666"/>
          </a:solidFill>
          <a:latin typeface="+mn-lt"/>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s://nextion.itead.cc/" TargetMode="Externa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hyperlink" Target="https://youtu.be/5cyeuH_8Kpw" TargetMode="Externa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hyperlink" Target="https://www.arduino.cc/en/software" TargetMode="External"/><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2" Type="http://schemas.openxmlformats.org/officeDocument/2006/relationships/hyperlink" Target="https://youtu.be/hqwMIpaMD4M" TargetMode="External"/><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8.xml"/></Relationships>
</file>

<file path=ppt/slides/_rels/slide5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3" Type="http://schemas.openxmlformats.org/officeDocument/2006/relationships/hyperlink" Target="https://youtu.be/H97Wd-TixSA" TargetMode="External"/><Relationship Id="rId2" Type="http://schemas.openxmlformats.org/officeDocument/2006/relationships/image" Target="../media/image43.jpeg"/><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8" Type="http://schemas.openxmlformats.org/officeDocument/2006/relationships/hyperlink" Target="https://randomnerdtutorials.com/nextion-display-with-arduino-getting-started/" TargetMode="External"/><Relationship Id="rId3" Type="http://schemas.openxmlformats.org/officeDocument/2006/relationships/hyperlink" Target="https://en.wikipedia.org/wiki/Arduino_Uno" TargetMode="External"/><Relationship Id="rId7" Type="http://schemas.openxmlformats.org/officeDocument/2006/relationships/hyperlink" Target="https://nextion.tech/datasheets/nx4827t043/" TargetMode="Externa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hyperlink" Target="https://pl.aliexpress.com/item/32874330873.html" TargetMode="External"/><Relationship Id="rId5" Type="http://schemas.openxmlformats.org/officeDocument/2006/relationships/hyperlink" Target="https://www.narom.no/undervisningsressurser/the-cansat-book/the-primary-mission/software-start-up-and-test-of-arduino-uno/" TargetMode="External"/><Relationship Id="rId4" Type="http://schemas.openxmlformats.org/officeDocument/2006/relationships/hyperlink" Target="https://www.arduino.cc/en/Guide/ArduinoUno" TargetMode="External"/><Relationship Id="rId9" Type="http://schemas.openxmlformats.org/officeDocument/2006/relationships/hyperlink" Target="https://forum.arduino.cc/index.php?topic=604185.0" TargetMode="External"/></Relationships>
</file>

<file path=ppt/slides/_rels/slide64.xml.rels><?xml version="1.0" encoding="UTF-8" standalone="yes"?>
<Relationships xmlns="http://schemas.openxmlformats.org/package/2006/relationships"><Relationship Id="rId3" Type="http://schemas.openxmlformats.org/officeDocument/2006/relationships/hyperlink" Target="https://www.elecrow.com/wiki/index.php?title=Analog_CO/Combustible_Gas_Sensor(MQ9)" TargetMode="External"/><Relationship Id="rId7" Type="http://schemas.openxmlformats.org/officeDocument/2006/relationships/hyperlink" Target="https://lastminuteengineers.com/mq2-gas-senser-arduino-tutorial/" TargetMode="External"/><Relationship Id="rId2" Type="http://schemas.openxmlformats.org/officeDocument/2006/relationships/hyperlink" Target="https://wiki.seeedstudio.com/Grove-Gas_Sensor-MQ9/" TargetMode="External"/><Relationship Id="rId1" Type="http://schemas.openxmlformats.org/officeDocument/2006/relationships/slideLayout" Target="../slideLayouts/slideLayout2.xml"/><Relationship Id="rId6" Type="http://schemas.openxmlformats.org/officeDocument/2006/relationships/hyperlink" Target="https://www.makerguides.com/character-i2c-lcd-arduino-tutorial/" TargetMode="External"/><Relationship Id="rId5" Type="http://schemas.openxmlformats.org/officeDocument/2006/relationships/hyperlink" Target="https://www.amazon.ca/gp/product/B07TXGD3WS/ref=ppx_od_dt_b_asin_title_s00?ie=UTF8&amp;psc=1" TargetMode="External"/><Relationship Id="rId4" Type="http://schemas.openxmlformats.org/officeDocument/2006/relationships/hyperlink" Target="https://www.instructables.com/Arduino-CO-Monitor-Using-MQ-7-Sensor/" TargetMode="External"/></Relationships>
</file>

<file path=ppt/slides/_rels/slide65.xml.rels><?xml version="1.0" encoding="UTF-8" standalone="yes"?>
<Relationships xmlns="http://schemas.openxmlformats.org/package/2006/relationships"><Relationship Id="rId3" Type="http://schemas.openxmlformats.org/officeDocument/2006/relationships/hyperlink" Target="https://www.cuidevices.com/blog/buzzer-basics-technologies-tones-and-driving-circuits" TargetMode="External"/><Relationship Id="rId2" Type="http://schemas.openxmlformats.org/officeDocument/2006/relationships/hyperlink" Target="https://www.cuidevices.com/product-spotlight/piezo-and-magnetic-buzzers#:~:text=Working%20Principle%20of%20Magnetic%20Buzzers,that%20of%20the%20drive%20signal" TargetMode="External"/><Relationship Id="rId1" Type="http://schemas.openxmlformats.org/officeDocument/2006/relationships/slideLayout" Target="../slideLayouts/slideLayout2.xml"/><Relationship Id="rId5" Type="http://schemas.openxmlformats.org/officeDocument/2006/relationships/hyperlink" Target="https://randomnerdtutorials.com/sim900-gsm-gprs-shield-arduino/" TargetMode="External"/><Relationship Id="rId4" Type="http://schemas.openxmlformats.org/officeDocument/2006/relationships/hyperlink" Target="https://www.instructables.com/Interfacing-Buzzer-to-Arduino/" TargetMode="Externa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0">
          <a:blip r:embed="rId2">
            <a:alphaModFix amt="8000"/>
            <a:lum/>
          </a:blip>
          <a:srcRect/>
          <a:stretch>
            <a:fillRect/>
          </a:stretch>
        </a:blipFill>
        <a:effectLst/>
      </p:bgPr>
    </p:bg>
    <p:spTree>
      <p:nvGrpSpPr>
        <p:cNvPr id="1" name=""/>
        <p:cNvGrpSpPr/>
        <p:nvPr/>
      </p:nvGrpSpPr>
      <p:grpSpPr>
        <a:xfrm>
          <a:off x="0" y="0"/>
          <a:ext cx="0" cy="0"/>
          <a:chOff x="0" y="0"/>
          <a:chExt cx="0" cy="0"/>
        </a:xfrm>
      </p:grpSpPr>
      <p:sp>
        <p:nvSpPr>
          <p:cNvPr id="34828" name="Rectangle 12"/>
          <p:cNvSpPr>
            <a:spLocks noGrp="1" noChangeArrowheads="1"/>
          </p:cNvSpPr>
          <p:nvPr>
            <p:ph type="ctrTitle" idx="4294967295"/>
          </p:nvPr>
        </p:nvSpPr>
        <p:spPr>
          <a:xfrm>
            <a:off x="-108520" y="332656"/>
            <a:ext cx="8964613" cy="3239864"/>
          </a:xfrm>
          <a:noFill/>
        </p:spPr>
        <p:txBody>
          <a:bodyPr/>
          <a:lstStyle/>
          <a:p>
            <a:pPr algn="ctr"/>
            <a:r>
              <a:rPr lang="en-US" b="1" dirty="0" smtClean="0"/>
              <a:t>IoT based smart restaurant menu using BBB Wireless</a:t>
            </a:r>
            <a:br>
              <a:rPr lang="en-US" b="1" dirty="0" smtClean="0"/>
            </a:br>
            <a:r>
              <a:rPr lang="en-US" b="1" dirty="0" smtClean="0"/>
              <a:t>Testing </a:t>
            </a:r>
            <a:r>
              <a:rPr lang="en-US" b="1" dirty="0"/>
              <a:t>Hardware components-Part 2</a:t>
            </a:r>
            <a:endParaRPr lang="en-US" altLang="ru-RU" b="1" dirty="0"/>
          </a:p>
        </p:txBody>
      </p:sp>
      <p:sp>
        <p:nvSpPr>
          <p:cNvPr id="34830" name="Rectangle 14"/>
          <p:cNvSpPr>
            <a:spLocks noChangeArrowheads="1"/>
          </p:cNvSpPr>
          <p:nvPr/>
        </p:nvSpPr>
        <p:spPr bwMode="auto">
          <a:xfrm>
            <a:off x="323528" y="3879733"/>
            <a:ext cx="3096344" cy="1296119"/>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lgn="ctr">
              <a:spcBef>
                <a:spcPct val="20000"/>
              </a:spcBef>
              <a:defRPr sz="2000">
                <a:solidFill>
                  <a:srgbClr val="301E14"/>
                </a:solidFill>
                <a:latin typeface="Georgia" pitchFamily="18" charset="0"/>
              </a:defRPr>
            </a:lvl1pPr>
            <a:lvl2pPr algn="ctr">
              <a:spcBef>
                <a:spcPct val="20000"/>
              </a:spcBef>
              <a:defRPr sz="2000">
                <a:solidFill>
                  <a:srgbClr val="1C1C1C"/>
                </a:solidFill>
                <a:latin typeface="Georgia" pitchFamily="18" charset="0"/>
              </a:defRPr>
            </a:lvl2pPr>
            <a:lvl3pPr algn="ctr">
              <a:spcBef>
                <a:spcPct val="20000"/>
              </a:spcBef>
              <a:defRPr sz="2000">
                <a:solidFill>
                  <a:srgbClr val="1C1C1C"/>
                </a:solidFill>
                <a:latin typeface="Georgia" pitchFamily="18" charset="0"/>
              </a:defRPr>
            </a:lvl3pPr>
            <a:lvl4pPr algn="ctr">
              <a:spcBef>
                <a:spcPct val="20000"/>
              </a:spcBef>
              <a:defRPr sz="2000">
                <a:solidFill>
                  <a:srgbClr val="1C1C1C"/>
                </a:solidFill>
                <a:latin typeface="Georgia" pitchFamily="18" charset="0"/>
              </a:defRPr>
            </a:lvl4pPr>
            <a:lvl5pPr algn="ctr">
              <a:spcBef>
                <a:spcPct val="20000"/>
              </a:spcBef>
              <a:defRPr sz="2000">
                <a:solidFill>
                  <a:srgbClr val="1C1C1C"/>
                </a:solidFill>
                <a:latin typeface="Georgia" pitchFamily="18" charset="0"/>
              </a:defRPr>
            </a:lvl5pPr>
            <a:lvl6pPr algn="ctr" fontAlgn="base">
              <a:spcBef>
                <a:spcPct val="20000"/>
              </a:spcBef>
              <a:spcAft>
                <a:spcPct val="0"/>
              </a:spcAft>
              <a:defRPr sz="2000">
                <a:solidFill>
                  <a:srgbClr val="1C1C1C"/>
                </a:solidFill>
                <a:latin typeface="Georgia" pitchFamily="18" charset="0"/>
              </a:defRPr>
            </a:lvl6pPr>
            <a:lvl7pPr algn="ctr" fontAlgn="base">
              <a:spcBef>
                <a:spcPct val="20000"/>
              </a:spcBef>
              <a:spcAft>
                <a:spcPct val="0"/>
              </a:spcAft>
              <a:defRPr sz="2000">
                <a:solidFill>
                  <a:srgbClr val="1C1C1C"/>
                </a:solidFill>
                <a:latin typeface="Georgia" pitchFamily="18" charset="0"/>
              </a:defRPr>
            </a:lvl7pPr>
            <a:lvl8pPr algn="ctr" fontAlgn="base">
              <a:spcBef>
                <a:spcPct val="20000"/>
              </a:spcBef>
              <a:spcAft>
                <a:spcPct val="0"/>
              </a:spcAft>
              <a:defRPr sz="2000">
                <a:solidFill>
                  <a:srgbClr val="1C1C1C"/>
                </a:solidFill>
                <a:latin typeface="Georgia" pitchFamily="18" charset="0"/>
              </a:defRPr>
            </a:lvl8pPr>
            <a:lvl9pPr algn="ctr" fontAlgn="base">
              <a:spcBef>
                <a:spcPct val="20000"/>
              </a:spcBef>
              <a:spcAft>
                <a:spcPct val="0"/>
              </a:spcAft>
              <a:defRPr sz="2000">
                <a:solidFill>
                  <a:srgbClr val="1C1C1C"/>
                </a:solidFill>
                <a:latin typeface="Georgia" pitchFamily="18" charset="0"/>
              </a:defRPr>
            </a:lvl9pPr>
          </a:lstStyle>
          <a:p>
            <a:pPr algn="l"/>
            <a:r>
              <a:rPr lang="en-US" dirty="0" smtClean="0"/>
              <a:t>Submitted by:</a:t>
            </a:r>
          </a:p>
          <a:p>
            <a:pPr algn="l"/>
            <a:r>
              <a:rPr lang="en-US" dirty="0" smtClean="0"/>
              <a:t>Komal </a:t>
            </a:r>
            <a:r>
              <a:rPr lang="en-US" dirty="0" err="1" smtClean="0"/>
              <a:t>Preet</a:t>
            </a:r>
            <a:r>
              <a:rPr lang="en-US" dirty="0" smtClean="0"/>
              <a:t> Kaur</a:t>
            </a:r>
          </a:p>
          <a:p>
            <a:pPr algn="l"/>
            <a:r>
              <a:rPr lang="en-US" dirty="0" smtClean="0"/>
              <a:t>Group 3</a:t>
            </a:r>
            <a:endParaRPr lang="en-US" dirty="0"/>
          </a:p>
        </p:txBody>
      </p:sp>
      <p:sp>
        <p:nvSpPr>
          <p:cNvPr id="4" name="Rectangle 14"/>
          <p:cNvSpPr>
            <a:spLocks noChangeArrowheads="1"/>
          </p:cNvSpPr>
          <p:nvPr/>
        </p:nvSpPr>
        <p:spPr bwMode="auto">
          <a:xfrm>
            <a:off x="5364088" y="4077072"/>
            <a:ext cx="3096344" cy="1296119"/>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lgn="ctr">
              <a:spcBef>
                <a:spcPct val="20000"/>
              </a:spcBef>
              <a:defRPr sz="2000">
                <a:solidFill>
                  <a:srgbClr val="301E14"/>
                </a:solidFill>
                <a:latin typeface="Georgia" pitchFamily="18" charset="0"/>
              </a:defRPr>
            </a:lvl1pPr>
            <a:lvl2pPr algn="ctr">
              <a:spcBef>
                <a:spcPct val="20000"/>
              </a:spcBef>
              <a:defRPr sz="2000">
                <a:solidFill>
                  <a:srgbClr val="1C1C1C"/>
                </a:solidFill>
                <a:latin typeface="Georgia" pitchFamily="18" charset="0"/>
              </a:defRPr>
            </a:lvl2pPr>
            <a:lvl3pPr algn="ctr">
              <a:spcBef>
                <a:spcPct val="20000"/>
              </a:spcBef>
              <a:defRPr sz="2000">
                <a:solidFill>
                  <a:srgbClr val="1C1C1C"/>
                </a:solidFill>
                <a:latin typeface="Georgia" pitchFamily="18" charset="0"/>
              </a:defRPr>
            </a:lvl3pPr>
            <a:lvl4pPr algn="ctr">
              <a:spcBef>
                <a:spcPct val="20000"/>
              </a:spcBef>
              <a:defRPr sz="2000">
                <a:solidFill>
                  <a:srgbClr val="1C1C1C"/>
                </a:solidFill>
                <a:latin typeface="Georgia" pitchFamily="18" charset="0"/>
              </a:defRPr>
            </a:lvl4pPr>
            <a:lvl5pPr algn="ctr">
              <a:spcBef>
                <a:spcPct val="20000"/>
              </a:spcBef>
              <a:defRPr sz="2000">
                <a:solidFill>
                  <a:srgbClr val="1C1C1C"/>
                </a:solidFill>
                <a:latin typeface="Georgia" pitchFamily="18" charset="0"/>
              </a:defRPr>
            </a:lvl5pPr>
            <a:lvl6pPr algn="ctr" fontAlgn="base">
              <a:spcBef>
                <a:spcPct val="20000"/>
              </a:spcBef>
              <a:spcAft>
                <a:spcPct val="0"/>
              </a:spcAft>
              <a:defRPr sz="2000">
                <a:solidFill>
                  <a:srgbClr val="1C1C1C"/>
                </a:solidFill>
                <a:latin typeface="Georgia" pitchFamily="18" charset="0"/>
              </a:defRPr>
            </a:lvl6pPr>
            <a:lvl7pPr algn="ctr" fontAlgn="base">
              <a:spcBef>
                <a:spcPct val="20000"/>
              </a:spcBef>
              <a:spcAft>
                <a:spcPct val="0"/>
              </a:spcAft>
              <a:defRPr sz="2000">
                <a:solidFill>
                  <a:srgbClr val="1C1C1C"/>
                </a:solidFill>
                <a:latin typeface="Georgia" pitchFamily="18" charset="0"/>
              </a:defRPr>
            </a:lvl7pPr>
            <a:lvl8pPr algn="ctr" fontAlgn="base">
              <a:spcBef>
                <a:spcPct val="20000"/>
              </a:spcBef>
              <a:spcAft>
                <a:spcPct val="0"/>
              </a:spcAft>
              <a:defRPr sz="2000">
                <a:solidFill>
                  <a:srgbClr val="1C1C1C"/>
                </a:solidFill>
                <a:latin typeface="Georgia" pitchFamily="18" charset="0"/>
              </a:defRPr>
            </a:lvl8pPr>
            <a:lvl9pPr algn="ctr" fontAlgn="base">
              <a:spcBef>
                <a:spcPct val="20000"/>
              </a:spcBef>
              <a:spcAft>
                <a:spcPct val="0"/>
              </a:spcAft>
              <a:defRPr sz="2000">
                <a:solidFill>
                  <a:srgbClr val="1C1C1C"/>
                </a:solidFill>
                <a:latin typeface="Georgia" pitchFamily="18" charset="0"/>
              </a:defRPr>
            </a:lvl9pPr>
          </a:lstStyle>
          <a:p>
            <a:pPr algn="l"/>
            <a:r>
              <a:rPr lang="en-US" dirty="0"/>
              <a:t>Submitted to:</a:t>
            </a:r>
          </a:p>
          <a:p>
            <a:pPr algn="l"/>
            <a:r>
              <a:rPr lang="en-US" dirty="0"/>
              <a:t>Prof. Mike </a:t>
            </a:r>
            <a:r>
              <a:rPr lang="en-US" dirty="0" err="1"/>
              <a:t>Aleshams</a:t>
            </a:r>
            <a:endParaRPr lang="en-US"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313" y="260350"/>
            <a:ext cx="5327823" cy="1155700"/>
          </a:xfrm>
        </p:spPr>
        <p:txBody>
          <a:bodyPr/>
          <a:lstStyle/>
          <a:p>
            <a:r>
              <a:rPr lang="en-US" b="1" dirty="0"/>
              <a:t>4.3</a:t>
            </a:r>
            <a:r>
              <a:rPr lang="en-US" b="1" dirty="0" smtClean="0"/>
              <a:t>’’ </a:t>
            </a:r>
            <a:r>
              <a:rPr lang="en-US" b="1" dirty="0"/>
              <a:t>LCD Touch </a:t>
            </a:r>
            <a:r>
              <a:rPr lang="en-US" b="1" dirty="0" smtClean="0"/>
              <a:t>Display (</a:t>
            </a:r>
            <a:r>
              <a:rPr lang="en-US" b="1" dirty="0"/>
              <a:t>Nextion</a:t>
            </a:r>
            <a:r>
              <a:rPr lang="en-US" b="1" dirty="0" smtClean="0"/>
              <a:t>):</a:t>
            </a:r>
            <a:endParaRPr lang="en-US" b="1" dirty="0"/>
          </a:p>
        </p:txBody>
      </p:sp>
      <p:sp>
        <p:nvSpPr>
          <p:cNvPr id="8" name="Content Placeholder 7"/>
          <p:cNvSpPr>
            <a:spLocks noGrp="1"/>
          </p:cNvSpPr>
          <p:nvPr>
            <p:ph idx="1"/>
          </p:nvPr>
        </p:nvSpPr>
        <p:spPr>
          <a:xfrm>
            <a:off x="251521" y="1844676"/>
            <a:ext cx="8435280" cy="4392636"/>
          </a:xfrm>
        </p:spPr>
        <p:txBody>
          <a:bodyPr/>
          <a:lstStyle/>
          <a:p>
            <a:r>
              <a:rPr lang="en-US" sz="2400" dirty="0">
                <a:solidFill>
                  <a:schemeClr val="tx1"/>
                </a:solidFill>
              </a:rPr>
              <a:t>Nextion is mainly applied to IoT or consumer electronics field. It is the best solution to replace the traditional LCD and LED Nixie tube. With the Nextion Editor software ,users are able to create and design their own interfaces for Nextion display</a:t>
            </a:r>
            <a:r>
              <a:rPr lang="en-US" sz="2400" dirty="0" smtClean="0">
                <a:solidFill>
                  <a:schemeClr val="tx1"/>
                </a:solidFill>
              </a:rPr>
              <a:t>.</a:t>
            </a:r>
          </a:p>
          <a:p>
            <a:r>
              <a:rPr lang="en-US" sz="2400" dirty="0" smtClean="0">
                <a:solidFill>
                  <a:schemeClr val="tx1"/>
                </a:solidFill>
              </a:rPr>
              <a:t> </a:t>
            </a:r>
            <a:r>
              <a:rPr lang="en-US" sz="2400" dirty="0">
                <a:solidFill>
                  <a:schemeClr val="tx1"/>
                </a:solidFill>
              </a:rPr>
              <a:t>The Nextion has a built-in ARM microcontroller that controls the display, for example it takes care of generating the buttons, creating text, store images or change the background</a:t>
            </a:r>
            <a:r>
              <a:rPr lang="en-US" sz="2400" dirty="0" smtClean="0">
                <a:solidFill>
                  <a:schemeClr val="tx1"/>
                </a:solidFill>
              </a:rPr>
              <a:t>.</a:t>
            </a:r>
          </a:p>
          <a:p>
            <a:r>
              <a:rPr lang="en-US" sz="2400" dirty="0" smtClean="0">
                <a:solidFill>
                  <a:schemeClr val="tx1"/>
                </a:solidFill>
              </a:rPr>
              <a:t> </a:t>
            </a:r>
            <a:r>
              <a:rPr lang="en-US" sz="2400" dirty="0">
                <a:solidFill>
                  <a:schemeClr val="tx1"/>
                </a:solidFill>
              </a:rPr>
              <a:t>The Nextion communicates with any microcontroller using serial communication at a 9600 baud rate.</a:t>
            </a:r>
            <a:endParaRPr lang="en-US" sz="2400" dirty="0">
              <a:solidFill>
                <a:schemeClr val="tx1"/>
              </a:solidFill>
            </a:endParaRPr>
          </a:p>
          <a:p>
            <a:endParaRPr lang="en-US" dirty="0"/>
          </a:p>
        </p:txBody>
      </p:sp>
      <p:sp>
        <p:nvSpPr>
          <p:cNvPr id="4" name="Slide Number Placeholder 3"/>
          <p:cNvSpPr>
            <a:spLocks noGrp="1"/>
          </p:cNvSpPr>
          <p:nvPr>
            <p:ph type="sldNum" sz="quarter" idx="12"/>
          </p:nvPr>
        </p:nvSpPr>
        <p:spPr/>
        <p:txBody>
          <a:bodyPr/>
          <a:lstStyle/>
          <a:p>
            <a:fld id="{2CFB3B35-B7B3-490B-B75C-F9C481107677}" type="slidenum">
              <a:rPr lang="en-GB" altLang="ru-RU" smtClean="0"/>
              <a:pPr/>
              <a:t>10</a:t>
            </a:fld>
            <a:endParaRPr lang="en-GB" altLang="ru-RU"/>
          </a:p>
        </p:txBody>
      </p:sp>
    </p:spTree>
    <p:extLst>
      <p:ext uri="{BB962C8B-B14F-4D97-AF65-F5344CB8AC3E}">
        <p14:creationId xmlns:p14="http://schemas.microsoft.com/office/powerpoint/2010/main" val="20488812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313" y="260350"/>
            <a:ext cx="5255815" cy="1155700"/>
          </a:xfrm>
        </p:spPr>
        <p:txBody>
          <a:bodyPr/>
          <a:lstStyle/>
          <a:p>
            <a:r>
              <a:rPr lang="en-US" b="1" dirty="0" smtClean="0"/>
              <a:t>Basic elements of LCD touch screen </a:t>
            </a:r>
            <a:endParaRPr lang="en-US" b="1" dirty="0"/>
          </a:p>
        </p:txBody>
      </p:sp>
      <p:pic>
        <p:nvPicPr>
          <p:cNvPr id="5" name="Picture 2" descr="https://cdn.nextion.tech/wp-content/uploads/2017/09/600px-Nx43.jp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187624" y="1988840"/>
            <a:ext cx="6652771" cy="42910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Slide Number Placeholder 3"/>
          <p:cNvSpPr>
            <a:spLocks noGrp="1"/>
          </p:cNvSpPr>
          <p:nvPr>
            <p:ph type="sldNum" sz="quarter" idx="12"/>
          </p:nvPr>
        </p:nvSpPr>
        <p:spPr/>
        <p:txBody>
          <a:bodyPr/>
          <a:lstStyle/>
          <a:p>
            <a:fld id="{2CFB3B35-B7B3-490B-B75C-F9C481107677}" type="slidenum">
              <a:rPr lang="en-GB" altLang="ru-RU" smtClean="0"/>
              <a:pPr/>
              <a:t>11</a:t>
            </a:fld>
            <a:endParaRPr lang="en-GB" altLang="ru-RU"/>
          </a:p>
        </p:txBody>
      </p:sp>
    </p:spTree>
    <p:extLst>
      <p:ext uri="{BB962C8B-B14F-4D97-AF65-F5344CB8AC3E}">
        <p14:creationId xmlns:p14="http://schemas.microsoft.com/office/powerpoint/2010/main" val="6160217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60648"/>
            <a:ext cx="8207375" cy="1155700"/>
          </a:xfrm>
        </p:spPr>
        <p:txBody>
          <a:bodyPr/>
          <a:lstStyle/>
          <a:p>
            <a:r>
              <a:rPr lang="en-US" b="1" dirty="0" smtClean="0"/>
              <a:t>Specifications of touch display:</a:t>
            </a:r>
            <a:endParaRPr lang="en-US" b="1" dirty="0"/>
          </a:p>
        </p:txBody>
      </p:sp>
      <p:sp>
        <p:nvSpPr>
          <p:cNvPr id="6" name="Content Placeholder 5"/>
          <p:cNvSpPr>
            <a:spLocks noGrp="1"/>
          </p:cNvSpPr>
          <p:nvPr>
            <p:ph idx="1"/>
          </p:nvPr>
        </p:nvSpPr>
        <p:spPr>
          <a:xfrm>
            <a:off x="462947" y="1677389"/>
            <a:ext cx="8207375" cy="4876800"/>
          </a:xfrm>
        </p:spPr>
        <p:txBody>
          <a:bodyPr/>
          <a:lstStyle/>
          <a:p>
            <a:r>
              <a:rPr lang="en-US" dirty="0"/>
              <a:t>Compatible with Raspberry </a:t>
            </a:r>
            <a:r>
              <a:rPr lang="en-US" dirty="0" smtClean="0"/>
              <a:t>Pi, Arduino and other MCUs.</a:t>
            </a:r>
            <a:endParaRPr lang="en-US" dirty="0"/>
          </a:p>
          <a:p>
            <a:r>
              <a:rPr lang="en-US" dirty="0"/>
              <a:t>480 x 272 resolution</a:t>
            </a:r>
          </a:p>
          <a:p>
            <a:r>
              <a:rPr lang="en-US" dirty="0"/>
              <a:t>RGB 65K real life colors</a:t>
            </a:r>
          </a:p>
          <a:p>
            <a:r>
              <a:rPr lang="en-US" dirty="0"/>
              <a:t>TFT monitor with integrated 4-wire resistive touch panel</a:t>
            </a:r>
          </a:p>
          <a:p>
            <a:r>
              <a:rPr lang="en-US" dirty="0"/>
              <a:t>Easy 4 pin interface to any TTL serial host</a:t>
            </a:r>
          </a:p>
          <a:p>
            <a:r>
              <a:rPr lang="en-US" dirty="0"/>
              <a:t>16M Flash memory for user application code and data</a:t>
            </a:r>
          </a:p>
          <a:p>
            <a:r>
              <a:rPr lang="en-US" dirty="0"/>
              <a:t>On board micro-SD card for firmware update</a:t>
            </a:r>
          </a:p>
          <a:p>
            <a:r>
              <a:rPr lang="en-US" dirty="0"/>
              <a:t>Viewing Area: 95.04mm (L) × 53.86mm (W)</a:t>
            </a:r>
          </a:p>
          <a:p>
            <a:r>
              <a:rPr lang="en-US" dirty="0"/>
              <a:t>Adjustable brightness: 0 ~ 230 nit, the adjustment interval is 1%</a:t>
            </a:r>
          </a:p>
          <a:p>
            <a:r>
              <a:rPr lang="en-US" dirty="0"/>
              <a:t>5V250mA power </a:t>
            </a:r>
            <a:r>
              <a:rPr lang="en-US" dirty="0" smtClean="0"/>
              <a:t>consumption</a:t>
            </a:r>
          </a:p>
          <a:p>
            <a:r>
              <a:rPr lang="en-US" dirty="0"/>
              <a:t>H</a:t>
            </a:r>
            <a:r>
              <a:rPr lang="en-US" dirty="0" smtClean="0"/>
              <a:t>as </a:t>
            </a:r>
            <a:r>
              <a:rPr lang="en-US" dirty="0"/>
              <a:t>a built-in RTC</a:t>
            </a:r>
          </a:p>
          <a:p>
            <a:r>
              <a:rPr lang="en-US" dirty="0" smtClean="0"/>
              <a:t>supports GPIOs</a:t>
            </a:r>
            <a:endParaRPr lang="en-US" dirty="0"/>
          </a:p>
          <a:p>
            <a:endParaRPr lang="en-US" dirty="0"/>
          </a:p>
        </p:txBody>
      </p:sp>
      <p:sp>
        <p:nvSpPr>
          <p:cNvPr id="4" name="Slide Number Placeholder 3"/>
          <p:cNvSpPr>
            <a:spLocks noGrp="1"/>
          </p:cNvSpPr>
          <p:nvPr>
            <p:ph type="sldNum" sz="quarter" idx="12"/>
          </p:nvPr>
        </p:nvSpPr>
        <p:spPr/>
        <p:txBody>
          <a:bodyPr/>
          <a:lstStyle/>
          <a:p>
            <a:fld id="{2CFB3B35-B7B3-490B-B75C-F9C481107677}" type="slidenum">
              <a:rPr lang="en-GB" altLang="ru-RU" smtClean="0"/>
              <a:pPr/>
              <a:t>12</a:t>
            </a:fld>
            <a:endParaRPr lang="en-GB" altLang="ru-RU"/>
          </a:p>
        </p:txBody>
      </p:sp>
    </p:spTree>
    <p:extLst>
      <p:ext uri="{BB962C8B-B14F-4D97-AF65-F5344CB8AC3E}">
        <p14:creationId xmlns:p14="http://schemas.microsoft.com/office/powerpoint/2010/main" val="20975206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Testing Touch LCD:</a:t>
            </a:r>
            <a:endParaRPr lang="en-US" b="1" dirty="0"/>
          </a:p>
        </p:txBody>
      </p:sp>
      <p:sp>
        <p:nvSpPr>
          <p:cNvPr id="10" name="Content Placeholder 9"/>
          <p:cNvSpPr>
            <a:spLocks noGrp="1"/>
          </p:cNvSpPr>
          <p:nvPr>
            <p:ph idx="1"/>
          </p:nvPr>
        </p:nvSpPr>
        <p:spPr/>
        <p:txBody>
          <a:bodyPr/>
          <a:lstStyle/>
          <a:p>
            <a:r>
              <a:rPr lang="en-US" dirty="0" smtClean="0"/>
              <a:t>In order to test touch LCD, we can directly connect it to supply using a micro USB adaptor(5V/0.5A).</a:t>
            </a:r>
          </a:p>
          <a:p>
            <a:r>
              <a:rPr lang="en-US" dirty="0" smtClean="0"/>
              <a:t>LCD will became on and a sample GUI interface can be seen.</a:t>
            </a:r>
          </a:p>
          <a:p>
            <a:endParaRPr lang="en-US" dirty="0"/>
          </a:p>
        </p:txBody>
      </p:sp>
      <p:sp>
        <p:nvSpPr>
          <p:cNvPr id="4" name="Slide Number Placeholder 3"/>
          <p:cNvSpPr>
            <a:spLocks noGrp="1"/>
          </p:cNvSpPr>
          <p:nvPr>
            <p:ph type="sldNum" sz="quarter" idx="12"/>
          </p:nvPr>
        </p:nvSpPr>
        <p:spPr/>
        <p:txBody>
          <a:bodyPr/>
          <a:lstStyle/>
          <a:p>
            <a:fld id="{2CFB3B35-B7B3-490B-B75C-F9C481107677}" type="slidenum">
              <a:rPr lang="en-GB" altLang="ru-RU" smtClean="0"/>
              <a:pPr/>
              <a:t>13</a:t>
            </a:fld>
            <a:endParaRPr lang="en-GB" altLang="ru-RU"/>
          </a:p>
        </p:txBody>
      </p:sp>
      <p:pic>
        <p:nvPicPr>
          <p:cNvPr id="11" name="Content Placeholder 8"/>
          <p:cNvPicPr>
            <a:picLocks noChangeAspect="1"/>
          </p:cNvPicPr>
          <p:nvPr/>
        </p:nvPicPr>
        <p:blipFill>
          <a:blip r:embed="rId2"/>
          <a:stretch>
            <a:fillRect/>
          </a:stretch>
        </p:blipFill>
        <p:spPr bwMode="auto">
          <a:xfrm>
            <a:off x="327535" y="3356992"/>
            <a:ext cx="8488929" cy="22109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843507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313" y="260350"/>
            <a:ext cx="5183807" cy="1155700"/>
          </a:xfrm>
        </p:spPr>
        <p:txBody>
          <a:bodyPr/>
          <a:lstStyle/>
          <a:p>
            <a:r>
              <a:rPr lang="en-US" b="1" dirty="0" smtClean="0"/>
              <a:t>Testing touch screen LCD using Arduino</a:t>
            </a:r>
            <a:endParaRPr lang="en-US" b="1" dirty="0"/>
          </a:p>
        </p:txBody>
      </p:sp>
      <p:sp>
        <p:nvSpPr>
          <p:cNvPr id="3" name="Content Placeholder 2"/>
          <p:cNvSpPr>
            <a:spLocks noGrp="1"/>
          </p:cNvSpPr>
          <p:nvPr>
            <p:ph idx="1"/>
          </p:nvPr>
        </p:nvSpPr>
        <p:spPr/>
        <p:txBody>
          <a:bodyPr/>
          <a:lstStyle/>
          <a:p>
            <a:r>
              <a:rPr lang="en-US" dirty="0" smtClean="0"/>
              <a:t>In order to test our LCD touch screen, I have taken example of a simple GUI and shown how Arduino can communicate with this GUI by transferring data serially using UART.</a:t>
            </a:r>
          </a:p>
          <a:p>
            <a:r>
              <a:rPr lang="en-US" dirty="0" smtClean="0"/>
              <a:t>Nextion editor is used to create simple GUI</a:t>
            </a:r>
          </a:p>
          <a:p>
            <a:r>
              <a:rPr lang="en-US" dirty="0" smtClean="0"/>
              <a:t>Arduino IDE is used to communicate and control touch LCD.</a:t>
            </a:r>
            <a:endParaRPr lang="en-US" dirty="0"/>
          </a:p>
        </p:txBody>
      </p:sp>
      <p:sp>
        <p:nvSpPr>
          <p:cNvPr id="4" name="Slide Number Placeholder 3"/>
          <p:cNvSpPr>
            <a:spLocks noGrp="1"/>
          </p:cNvSpPr>
          <p:nvPr>
            <p:ph type="sldNum" sz="quarter" idx="12"/>
          </p:nvPr>
        </p:nvSpPr>
        <p:spPr/>
        <p:txBody>
          <a:bodyPr/>
          <a:lstStyle/>
          <a:p>
            <a:fld id="{2CFB3B35-B7B3-490B-B75C-F9C481107677}" type="slidenum">
              <a:rPr lang="en-GB" altLang="ru-RU" smtClean="0"/>
              <a:pPr/>
              <a:t>14</a:t>
            </a:fld>
            <a:endParaRPr lang="en-GB" altLang="ru-RU"/>
          </a:p>
        </p:txBody>
      </p:sp>
      <p:pic>
        <p:nvPicPr>
          <p:cNvPr id="5" name="Picture 4"/>
          <p:cNvPicPr>
            <a:picLocks noChangeAspect="1"/>
          </p:cNvPicPr>
          <p:nvPr/>
        </p:nvPicPr>
        <p:blipFill>
          <a:blip r:embed="rId2"/>
          <a:stretch>
            <a:fillRect/>
          </a:stretch>
        </p:blipFill>
        <p:spPr>
          <a:xfrm>
            <a:off x="1147284" y="3552521"/>
            <a:ext cx="6849431" cy="2181529"/>
          </a:xfrm>
          <a:prstGeom prst="rect">
            <a:avLst/>
          </a:prstGeom>
        </p:spPr>
      </p:pic>
    </p:spTree>
    <p:extLst>
      <p:ext uri="{BB962C8B-B14F-4D97-AF65-F5344CB8AC3E}">
        <p14:creationId xmlns:p14="http://schemas.microsoft.com/office/powerpoint/2010/main" val="23389874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313" y="260350"/>
            <a:ext cx="4967783" cy="1155700"/>
          </a:xfrm>
        </p:spPr>
        <p:txBody>
          <a:bodyPr/>
          <a:lstStyle/>
          <a:p>
            <a:r>
              <a:rPr lang="en-US" b="1" dirty="0" smtClean="0"/>
              <a:t>Connecting touch LCD to Arduino:</a:t>
            </a:r>
            <a:endParaRPr lang="en-US" b="1" dirty="0"/>
          </a:p>
        </p:txBody>
      </p:sp>
      <p:sp>
        <p:nvSpPr>
          <p:cNvPr id="6" name="Content Placeholder 5"/>
          <p:cNvSpPr>
            <a:spLocks noGrp="1"/>
          </p:cNvSpPr>
          <p:nvPr>
            <p:ph idx="1"/>
          </p:nvPr>
        </p:nvSpPr>
        <p:spPr/>
        <p:txBody>
          <a:bodyPr/>
          <a:lstStyle/>
          <a:p>
            <a:r>
              <a:rPr lang="en-US" dirty="0"/>
              <a:t>Connecting the Nextion display to the Arduino is very straightforward. </a:t>
            </a:r>
            <a:endParaRPr lang="en-US" dirty="0" smtClean="0"/>
          </a:p>
          <a:p>
            <a:r>
              <a:rPr lang="en-US" dirty="0" smtClean="0"/>
              <a:t>We </a:t>
            </a:r>
            <a:r>
              <a:rPr lang="en-US" dirty="0"/>
              <a:t>just need to make four connections: GND, RX, TX, and +5V. These </a:t>
            </a:r>
            <a:r>
              <a:rPr lang="en-US" dirty="0" smtClean="0"/>
              <a:t>pins </a:t>
            </a:r>
            <a:r>
              <a:rPr lang="en-US" dirty="0"/>
              <a:t>are labeled at the back of </a:t>
            </a:r>
            <a:r>
              <a:rPr lang="en-US" dirty="0" smtClean="0"/>
              <a:t>display.</a:t>
            </a:r>
          </a:p>
          <a:p>
            <a:endParaRPr lang="en-US" dirty="0"/>
          </a:p>
        </p:txBody>
      </p:sp>
      <p:sp>
        <p:nvSpPr>
          <p:cNvPr id="4" name="Slide Number Placeholder 3"/>
          <p:cNvSpPr>
            <a:spLocks noGrp="1"/>
          </p:cNvSpPr>
          <p:nvPr>
            <p:ph type="sldNum" sz="quarter" idx="12"/>
          </p:nvPr>
        </p:nvSpPr>
        <p:spPr/>
        <p:txBody>
          <a:bodyPr/>
          <a:lstStyle/>
          <a:p>
            <a:fld id="{2CFB3B35-B7B3-490B-B75C-F9C481107677}" type="slidenum">
              <a:rPr lang="en-GB" altLang="ru-RU" smtClean="0"/>
              <a:pPr/>
              <a:t>15</a:t>
            </a:fld>
            <a:endParaRPr lang="en-GB" altLang="ru-RU"/>
          </a:p>
        </p:txBody>
      </p:sp>
      <p:pic>
        <p:nvPicPr>
          <p:cNvPr id="7" name="Picture 6"/>
          <p:cNvPicPr>
            <a:picLocks noChangeAspect="1"/>
          </p:cNvPicPr>
          <p:nvPr/>
        </p:nvPicPr>
        <p:blipFill>
          <a:blip r:embed="rId2"/>
          <a:stretch>
            <a:fillRect/>
          </a:stretch>
        </p:blipFill>
        <p:spPr>
          <a:xfrm>
            <a:off x="1450304" y="3314171"/>
            <a:ext cx="6192688" cy="2856344"/>
          </a:xfrm>
          <a:prstGeom prst="rect">
            <a:avLst/>
          </a:prstGeom>
        </p:spPr>
      </p:pic>
    </p:spTree>
    <p:extLst>
      <p:ext uri="{BB962C8B-B14F-4D97-AF65-F5344CB8AC3E}">
        <p14:creationId xmlns:p14="http://schemas.microsoft.com/office/powerpoint/2010/main" val="29379728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313" y="260350"/>
            <a:ext cx="5471839" cy="1155700"/>
          </a:xfrm>
        </p:spPr>
        <p:txBody>
          <a:bodyPr/>
          <a:lstStyle/>
          <a:p>
            <a:r>
              <a:rPr lang="en-US" b="1" dirty="0"/>
              <a:t>Connecting touch LCD to Arduino:</a:t>
            </a:r>
          </a:p>
        </p:txBody>
      </p:sp>
      <p:pic>
        <p:nvPicPr>
          <p:cNvPr id="5" name="Content Placeholder 4"/>
          <p:cNvPicPr>
            <a:picLocks noGrp="1" noChangeAspect="1"/>
          </p:cNvPicPr>
          <p:nvPr>
            <p:ph idx="1"/>
          </p:nvPr>
        </p:nvPicPr>
        <p:blipFill>
          <a:blip r:embed="rId2"/>
          <a:stretch>
            <a:fillRect/>
          </a:stretch>
        </p:blipFill>
        <p:spPr>
          <a:xfrm>
            <a:off x="611559" y="2060848"/>
            <a:ext cx="7835579" cy="3240360"/>
          </a:xfrm>
          <a:prstGeom prst="rect">
            <a:avLst/>
          </a:prstGeom>
        </p:spPr>
      </p:pic>
      <p:sp>
        <p:nvSpPr>
          <p:cNvPr id="4" name="Slide Number Placeholder 3"/>
          <p:cNvSpPr>
            <a:spLocks noGrp="1"/>
          </p:cNvSpPr>
          <p:nvPr>
            <p:ph type="sldNum" sz="quarter" idx="12"/>
          </p:nvPr>
        </p:nvSpPr>
        <p:spPr/>
        <p:txBody>
          <a:bodyPr/>
          <a:lstStyle/>
          <a:p>
            <a:fld id="{2CFB3B35-B7B3-490B-B75C-F9C481107677}" type="slidenum">
              <a:rPr lang="en-GB" altLang="ru-RU" smtClean="0"/>
              <a:pPr/>
              <a:t>16</a:t>
            </a:fld>
            <a:endParaRPr lang="en-GB" altLang="ru-RU"/>
          </a:p>
        </p:txBody>
      </p:sp>
    </p:spTree>
    <p:extLst>
      <p:ext uri="{BB962C8B-B14F-4D97-AF65-F5344CB8AC3E}">
        <p14:creationId xmlns:p14="http://schemas.microsoft.com/office/powerpoint/2010/main" val="41763155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313" y="260350"/>
            <a:ext cx="5975895" cy="1155700"/>
          </a:xfrm>
        </p:spPr>
        <p:txBody>
          <a:bodyPr/>
          <a:lstStyle/>
          <a:p>
            <a:r>
              <a:rPr lang="en-US" b="1" dirty="0"/>
              <a:t>Connecting touch LCD to Arduino:</a:t>
            </a:r>
          </a:p>
        </p:txBody>
      </p:sp>
      <p:pic>
        <p:nvPicPr>
          <p:cNvPr id="5" name="Content Placeholder 4"/>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tretch/>
        </p:blipFill>
        <p:spPr>
          <a:xfrm rot="5400000">
            <a:off x="2042778" y="1205694"/>
            <a:ext cx="4266827" cy="5689103"/>
          </a:xfrm>
        </p:spPr>
      </p:pic>
      <p:sp>
        <p:nvSpPr>
          <p:cNvPr id="4" name="Slide Number Placeholder 3"/>
          <p:cNvSpPr>
            <a:spLocks noGrp="1"/>
          </p:cNvSpPr>
          <p:nvPr>
            <p:ph type="sldNum" sz="quarter" idx="12"/>
          </p:nvPr>
        </p:nvSpPr>
        <p:spPr/>
        <p:txBody>
          <a:bodyPr/>
          <a:lstStyle/>
          <a:p>
            <a:fld id="{2CFB3B35-B7B3-490B-B75C-F9C481107677}" type="slidenum">
              <a:rPr lang="en-GB" altLang="ru-RU" smtClean="0"/>
              <a:pPr/>
              <a:t>17</a:t>
            </a:fld>
            <a:endParaRPr lang="en-GB" altLang="ru-RU"/>
          </a:p>
        </p:txBody>
      </p:sp>
    </p:spTree>
    <p:extLst>
      <p:ext uri="{BB962C8B-B14F-4D97-AF65-F5344CB8AC3E}">
        <p14:creationId xmlns:p14="http://schemas.microsoft.com/office/powerpoint/2010/main" val="4233612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313" y="260350"/>
            <a:ext cx="5615855" cy="1155700"/>
          </a:xfrm>
        </p:spPr>
        <p:txBody>
          <a:bodyPr/>
          <a:lstStyle/>
          <a:p>
            <a:r>
              <a:rPr lang="en-US" b="1" dirty="0" smtClean="0"/>
              <a:t>Creating a simple GUI :Using Nextion editor</a:t>
            </a:r>
            <a:endParaRPr lang="en-US" b="1" dirty="0"/>
          </a:p>
        </p:txBody>
      </p:sp>
      <p:sp>
        <p:nvSpPr>
          <p:cNvPr id="3" name="Content Placeholder 2"/>
          <p:cNvSpPr>
            <a:spLocks noGrp="1"/>
          </p:cNvSpPr>
          <p:nvPr>
            <p:ph idx="1"/>
          </p:nvPr>
        </p:nvSpPr>
        <p:spPr>
          <a:xfrm>
            <a:off x="468313" y="1556791"/>
            <a:ext cx="8207375" cy="4177259"/>
          </a:xfrm>
        </p:spPr>
        <p:txBody>
          <a:bodyPr/>
          <a:lstStyle/>
          <a:p>
            <a:r>
              <a:rPr lang="en-US" dirty="0" smtClean="0"/>
              <a:t>We can download </a:t>
            </a:r>
            <a:r>
              <a:rPr lang="en-US" dirty="0"/>
              <a:t>Nextion editor from </a:t>
            </a:r>
            <a:r>
              <a:rPr lang="en-US" dirty="0">
                <a:hlinkClick r:id="rId2"/>
              </a:rPr>
              <a:t>https://nextion.itead.cc</a:t>
            </a:r>
            <a:r>
              <a:rPr lang="en-US" dirty="0" smtClean="0">
                <a:hlinkClick r:id="rId2"/>
              </a:rPr>
              <a:t>/</a:t>
            </a:r>
            <a:endParaRPr lang="en-US" dirty="0" smtClean="0"/>
          </a:p>
          <a:p>
            <a:r>
              <a:rPr lang="en-US" dirty="0" smtClean="0"/>
              <a:t>After launching it, we can see an interface like this.</a:t>
            </a:r>
          </a:p>
          <a:p>
            <a:endParaRPr lang="en-US" dirty="0" smtClean="0"/>
          </a:p>
        </p:txBody>
      </p:sp>
      <p:sp>
        <p:nvSpPr>
          <p:cNvPr id="4" name="Slide Number Placeholder 3"/>
          <p:cNvSpPr>
            <a:spLocks noGrp="1"/>
          </p:cNvSpPr>
          <p:nvPr>
            <p:ph type="sldNum" sz="quarter" idx="12"/>
          </p:nvPr>
        </p:nvSpPr>
        <p:spPr/>
        <p:txBody>
          <a:bodyPr/>
          <a:lstStyle/>
          <a:p>
            <a:fld id="{2CFB3B35-B7B3-490B-B75C-F9C481107677}" type="slidenum">
              <a:rPr lang="en-GB" altLang="ru-RU" smtClean="0"/>
              <a:pPr/>
              <a:t>18</a:t>
            </a:fld>
            <a:endParaRPr lang="en-GB" altLang="ru-RU"/>
          </a:p>
        </p:txBody>
      </p:sp>
      <p:pic>
        <p:nvPicPr>
          <p:cNvPr id="6" name="Content Placeholder 4"/>
          <p:cNvPicPr>
            <a:picLocks noChangeAspect="1"/>
          </p:cNvPicPr>
          <p:nvPr/>
        </p:nvPicPr>
        <p:blipFill rotWithShape="1">
          <a:blip r:embed="rId3"/>
          <a:srcRect l="15726" t="23798" r="27255" b="14831"/>
          <a:stretch/>
        </p:blipFill>
        <p:spPr bwMode="auto">
          <a:xfrm>
            <a:off x="827584" y="2276872"/>
            <a:ext cx="7344816" cy="44446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759682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528" y="260648"/>
            <a:ext cx="8207375" cy="1155700"/>
          </a:xfrm>
        </p:spPr>
        <p:txBody>
          <a:bodyPr/>
          <a:lstStyle/>
          <a:p>
            <a:r>
              <a:rPr lang="en-US" b="1" dirty="0" smtClean="0"/>
              <a:t>Overview of different sections:</a:t>
            </a:r>
            <a:endParaRPr lang="en-US" b="1" dirty="0"/>
          </a:p>
        </p:txBody>
      </p:sp>
      <p:sp>
        <p:nvSpPr>
          <p:cNvPr id="6" name="Content Placeholder 5"/>
          <p:cNvSpPr>
            <a:spLocks noGrp="1"/>
          </p:cNvSpPr>
          <p:nvPr>
            <p:ph idx="1"/>
          </p:nvPr>
        </p:nvSpPr>
        <p:spPr>
          <a:xfrm>
            <a:off x="468313" y="1556792"/>
            <a:ext cx="8218487" cy="5164683"/>
          </a:xfrm>
        </p:spPr>
        <p:txBody>
          <a:bodyPr/>
          <a:lstStyle/>
          <a:p>
            <a:pPr marL="457200" indent="-457200">
              <a:buFont typeface="+mj-lt"/>
              <a:buAutoNum type="arabicPeriod"/>
            </a:pPr>
            <a:r>
              <a:rPr lang="en-US" sz="1800" b="1" dirty="0"/>
              <a:t>Main Menu</a:t>
            </a:r>
            <a:endParaRPr lang="en-US" sz="1800" dirty="0"/>
          </a:p>
          <a:p>
            <a:pPr marL="457200" indent="-457200">
              <a:buFont typeface="+mj-lt"/>
              <a:buAutoNum type="arabicPeriod"/>
            </a:pPr>
            <a:r>
              <a:rPr lang="en-US" sz="1800" b="1" dirty="0"/>
              <a:t>Canvas</a:t>
            </a:r>
            <a:r>
              <a:rPr lang="en-US" sz="1800" dirty="0"/>
              <a:t> – this is where </a:t>
            </a:r>
            <a:r>
              <a:rPr lang="en-US" sz="1800" dirty="0" smtClean="0"/>
              <a:t>we </a:t>
            </a:r>
            <a:r>
              <a:rPr lang="en-US" sz="1800" dirty="0"/>
              <a:t>add </a:t>
            </a:r>
            <a:r>
              <a:rPr lang="en-US" sz="1800" dirty="0" smtClean="0"/>
              <a:t>our </a:t>
            </a:r>
            <a:r>
              <a:rPr lang="en-US" sz="1800" dirty="0"/>
              <a:t>components to build the User Interface.</a:t>
            </a:r>
          </a:p>
          <a:p>
            <a:pPr marL="457200" indent="-457200">
              <a:buFont typeface="+mj-lt"/>
              <a:buAutoNum type="arabicPeriod"/>
            </a:pPr>
            <a:r>
              <a:rPr lang="en-US" sz="1800" b="1" dirty="0"/>
              <a:t>Toolbox</a:t>
            </a:r>
            <a:r>
              <a:rPr lang="en-US" sz="1800" dirty="0"/>
              <a:t> – this is where </a:t>
            </a:r>
            <a:r>
              <a:rPr lang="en-US" sz="1800" dirty="0" smtClean="0"/>
              <a:t>we </a:t>
            </a:r>
            <a:r>
              <a:rPr lang="en-US" sz="1800" dirty="0"/>
              <a:t>have a wide variety of components </a:t>
            </a:r>
            <a:r>
              <a:rPr lang="en-US" sz="1800" dirty="0" smtClean="0"/>
              <a:t>we </a:t>
            </a:r>
            <a:r>
              <a:rPr lang="en-US" sz="1800" dirty="0"/>
              <a:t>can add to the user interface, like pictures, progress bar, buttons, sliders, and much more.</a:t>
            </a:r>
          </a:p>
          <a:p>
            <a:pPr marL="457200" indent="-457200">
              <a:buFont typeface="+mj-lt"/>
              <a:buAutoNum type="arabicPeriod"/>
            </a:pPr>
            <a:r>
              <a:rPr lang="en-US" sz="1800" b="1" dirty="0"/>
              <a:t>Picture/Fonts list</a:t>
            </a:r>
            <a:r>
              <a:rPr lang="en-US" sz="1800" dirty="0"/>
              <a:t> – this shows the fonts and pictures imported to </a:t>
            </a:r>
            <a:r>
              <a:rPr lang="en-US" sz="1800" dirty="0" smtClean="0"/>
              <a:t>our </a:t>
            </a:r>
            <a:r>
              <a:rPr lang="en-US" sz="1800" dirty="0"/>
              <a:t>projects. Here you can also add new fonts and pictures.</a:t>
            </a:r>
          </a:p>
          <a:p>
            <a:pPr marL="457200" indent="-457200">
              <a:buFont typeface="+mj-lt"/>
              <a:buAutoNum type="arabicPeriod"/>
            </a:pPr>
            <a:r>
              <a:rPr lang="en-US" sz="1800" b="1" dirty="0"/>
              <a:t>Page</a:t>
            </a:r>
            <a:r>
              <a:rPr lang="en-US" sz="1800" dirty="0"/>
              <a:t> </a:t>
            </a:r>
            <a:r>
              <a:rPr lang="en-US" sz="1800" b="1" dirty="0"/>
              <a:t>area</a:t>
            </a:r>
            <a:r>
              <a:rPr lang="en-US" sz="1800" dirty="0"/>
              <a:t> – </a:t>
            </a:r>
            <a:r>
              <a:rPr lang="en-US" sz="1800" dirty="0" smtClean="0"/>
              <a:t>we </a:t>
            </a:r>
            <a:r>
              <a:rPr lang="en-US" sz="1800" dirty="0"/>
              <a:t>can manage </a:t>
            </a:r>
            <a:r>
              <a:rPr lang="en-US" sz="1800" dirty="0" smtClean="0"/>
              <a:t>our </a:t>
            </a:r>
            <a:r>
              <a:rPr lang="en-US" sz="1800" dirty="0"/>
              <a:t>pages here, like add more pages, copy and delete pages.</a:t>
            </a:r>
          </a:p>
          <a:p>
            <a:pPr marL="457200" indent="-457200">
              <a:buFont typeface="+mj-lt"/>
              <a:buAutoNum type="arabicPeriod"/>
            </a:pPr>
            <a:r>
              <a:rPr lang="en-US" sz="1800" b="1" dirty="0"/>
              <a:t>Attributes area</a:t>
            </a:r>
            <a:r>
              <a:rPr lang="en-US" sz="1800" dirty="0"/>
              <a:t> – this part shows </a:t>
            </a:r>
            <a:r>
              <a:rPr lang="en-US" sz="1800" dirty="0" smtClean="0"/>
              <a:t>our </a:t>
            </a:r>
            <a:r>
              <a:rPr lang="en-US" sz="1800" dirty="0"/>
              <a:t>component’s attributes. </a:t>
            </a:r>
            <a:r>
              <a:rPr lang="en-US" sz="1800" dirty="0" smtClean="0"/>
              <a:t>We </a:t>
            </a:r>
            <a:r>
              <a:rPr lang="en-US" sz="1800" dirty="0"/>
              <a:t>can edit the component’s attributes here.</a:t>
            </a:r>
          </a:p>
          <a:p>
            <a:pPr marL="457200" indent="-457200">
              <a:buFont typeface="+mj-lt"/>
              <a:buAutoNum type="arabicPeriod"/>
            </a:pPr>
            <a:r>
              <a:rPr lang="en-US" sz="1800" b="1" dirty="0"/>
              <a:t>Compiler output window</a:t>
            </a:r>
            <a:r>
              <a:rPr lang="en-US" sz="1800" dirty="0"/>
              <a:t> – this will show any errors occurred during compiling.</a:t>
            </a:r>
          </a:p>
          <a:p>
            <a:pPr marL="457200" indent="-457200">
              <a:buFont typeface="+mj-lt"/>
              <a:buAutoNum type="arabicPeriod"/>
            </a:pPr>
            <a:r>
              <a:rPr lang="en-US" sz="1800" b="1" dirty="0"/>
              <a:t>Event window</a:t>
            </a:r>
            <a:r>
              <a:rPr lang="en-US" sz="1800" dirty="0"/>
              <a:t> – here </a:t>
            </a:r>
            <a:r>
              <a:rPr lang="en-US" sz="1800" dirty="0" smtClean="0"/>
              <a:t>we </a:t>
            </a:r>
            <a:r>
              <a:rPr lang="en-US" sz="1800" dirty="0"/>
              <a:t>can add code to be run when an event is met.</a:t>
            </a:r>
          </a:p>
          <a:p>
            <a:endParaRPr lang="en-US" dirty="0"/>
          </a:p>
        </p:txBody>
      </p:sp>
      <p:sp>
        <p:nvSpPr>
          <p:cNvPr id="4" name="Slide Number Placeholder 3"/>
          <p:cNvSpPr>
            <a:spLocks noGrp="1"/>
          </p:cNvSpPr>
          <p:nvPr>
            <p:ph type="sldNum" sz="quarter" idx="12"/>
          </p:nvPr>
        </p:nvSpPr>
        <p:spPr/>
        <p:txBody>
          <a:bodyPr/>
          <a:lstStyle/>
          <a:p>
            <a:fld id="{2CFB3B35-B7B3-490B-B75C-F9C481107677}" type="slidenum">
              <a:rPr lang="en-GB" altLang="ru-RU" smtClean="0"/>
              <a:pPr/>
              <a:t>19</a:t>
            </a:fld>
            <a:endParaRPr lang="en-GB" altLang="ru-RU"/>
          </a:p>
        </p:txBody>
      </p:sp>
    </p:spTree>
    <p:extLst>
      <p:ext uri="{BB962C8B-B14F-4D97-AF65-F5344CB8AC3E}">
        <p14:creationId xmlns:p14="http://schemas.microsoft.com/office/powerpoint/2010/main" val="3251265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a:xfrm>
            <a:off x="396875" y="333375"/>
            <a:ext cx="5761038" cy="935038"/>
          </a:xfrm>
        </p:spPr>
        <p:txBody>
          <a:bodyPr/>
          <a:lstStyle/>
          <a:p>
            <a:r>
              <a:rPr lang="en-US" sz="4000" b="1" dirty="0"/>
              <a:t>Tested components:</a:t>
            </a:r>
            <a:endParaRPr lang="uk-UA" altLang="ru-RU" sz="4000" b="1" dirty="0"/>
          </a:p>
        </p:txBody>
      </p:sp>
      <p:sp>
        <p:nvSpPr>
          <p:cNvPr id="36867" name="Rectangle 3"/>
          <p:cNvSpPr>
            <a:spLocks noGrp="1" noChangeArrowheads="1"/>
          </p:cNvSpPr>
          <p:nvPr>
            <p:ph idx="1"/>
          </p:nvPr>
        </p:nvSpPr>
        <p:spPr>
          <a:xfrm>
            <a:off x="395288" y="1700213"/>
            <a:ext cx="8350250" cy="4537075"/>
          </a:xfrm>
        </p:spPr>
        <p:txBody>
          <a:bodyPr/>
          <a:lstStyle/>
          <a:p>
            <a:r>
              <a:rPr lang="en-US" sz="2800" dirty="0" smtClean="0"/>
              <a:t>Arduino Uno and Arduino IDE</a:t>
            </a:r>
          </a:p>
          <a:p>
            <a:r>
              <a:rPr lang="en-US" sz="2800" dirty="0" smtClean="0"/>
              <a:t>4.3</a:t>
            </a:r>
            <a:r>
              <a:rPr lang="en-US" sz="2800" dirty="0"/>
              <a:t>’ LCD Touch </a:t>
            </a:r>
            <a:r>
              <a:rPr lang="en-US" sz="2800" dirty="0" smtClean="0"/>
              <a:t>Display(</a:t>
            </a:r>
            <a:r>
              <a:rPr lang="en-US" sz="2800" dirty="0" err="1" smtClean="0"/>
              <a:t>Nextion</a:t>
            </a:r>
            <a:r>
              <a:rPr lang="en-US" sz="2800" dirty="0" smtClean="0"/>
              <a:t>)</a:t>
            </a:r>
            <a:endParaRPr lang="en-US" sz="2800" dirty="0"/>
          </a:p>
          <a:p>
            <a:r>
              <a:rPr lang="en-US" sz="2800" dirty="0"/>
              <a:t>20 * 4 LCD Display</a:t>
            </a:r>
          </a:p>
          <a:p>
            <a:r>
              <a:rPr lang="en-US" sz="2800" dirty="0"/>
              <a:t>Smoke sensor and LPG sensor(MQ-2)</a:t>
            </a:r>
          </a:p>
          <a:p>
            <a:r>
              <a:rPr lang="en-US" sz="2800" dirty="0"/>
              <a:t>CO sensor and flammable gases sensor(MQ-9)</a:t>
            </a:r>
          </a:p>
          <a:p>
            <a:r>
              <a:rPr lang="en-US" sz="2800" dirty="0" smtClean="0"/>
              <a:t>Buzzer</a:t>
            </a:r>
            <a:endParaRPr lang="en-US" sz="2800" dirty="0" smtClean="0"/>
          </a:p>
          <a:p>
            <a:r>
              <a:rPr lang="en-US" sz="2800" dirty="0" smtClean="0"/>
              <a:t>GSM </a:t>
            </a:r>
            <a:r>
              <a:rPr lang="en-US" sz="2800" dirty="0" smtClean="0"/>
              <a:t>module(SIM900</a:t>
            </a:r>
            <a:r>
              <a:rPr lang="en-US" sz="2800" dirty="0" smtClean="0"/>
              <a:t>)</a:t>
            </a:r>
            <a:endParaRPr lang="en-US" sz="2800" dirty="0" smtClean="0"/>
          </a:p>
        </p:txBody>
      </p:sp>
      <p:sp>
        <p:nvSpPr>
          <p:cNvPr id="6" name="Slide Number Placeholder 5"/>
          <p:cNvSpPr>
            <a:spLocks noGrp="1"/>
          </p:cNvSpPr>
          <p:nvPr>
            <p:ph type="sldNum" sz="quarter" idx="12"/>
          </p:nvPr>
        </p:nvSpPr>
        <p:spPr/>
        <p:txBody>
          <a:bodyPr/>
          <a:lstStyle/>
          <a:p>
            <a:fld id="{13D260AB-252B-4088-BCB0-7ABA6623AC19}" type="slidenum">
              <a:rPr lang="en-GB" altLang="ru-RU"/>
              <a:pPr/>
              <a:t>2</a:t>
            </a:fld>
            <a:endParaRPr lang="en-GB" altLang="ru-RU"/>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484" y="142586"/>
            <a:ext cx="8207375" cy="1155343"/>
          </a:xfrm>
        </p:spPr>
        <p:txBody>
          <a:bodyPr/>
          <a:lstStyle/>
          <a:p>
            <a:r>
              <a:rPr lang="en-US" b="1" dirty="0" smtClean="0"/>
              <a:t>Creating a simple GUI</a:t>
            </a:r>
            <a:endParaRPr lang="en-US" b="1" dirty="0"/>
          </a:p>
        </p:txBody>
      </p:sp>
      <p:sp>
        <p:nvSpPr>
          <p:cNvPr id="3" name="Content Placeholder 2"/>
          <p:cNvSpPr>
            <a:spLocks noGrp="1"/>
          </p:cNvSpPr>
          <p:nvPr>
            <p:ph idx="1"/>
          </p:nvPr>
        </p:nvSpPr>
        <p:spPr>
          <a:xfrm>
            <a:off x="468313" y="1416051"/>
            <a:ext cx="8207375" cy="4318000"/>
          </a:xfrm>
        </p:spPr>
        <p:txBody>
          <a:bodyPr/>
          <a:lstStyle/>
          <a:p>
            <a:pPr marL="0" indent="0">
              <a:buNone/>
            </a:pPr>
            <a:r>
              <a:rPr lang="en-US" dirty="0" smtClean="0"/>
              <a:t>Clicked on new project and selected my device </a:t>
            </a:r>
          </a:p>
          <a:p>
            <a:pPr marL="0" indent="0">
              <a:buNone/>
            </a:pPr>
            <a:r>
              <a:rPr lang="en-US" dirty="0" smtClean="0"/>
              <a:t>and selected display direction</a:t>
            </a:r>
          </a:p>
          <a:p>
            <a:endParaRPr lang="en-US" dirty="0"/>
          </a:p>
        </p:txBody>
      </p:sp>
      <p:sp>
        <p:nvSpPr>
          <p:cNvPr id="4" name="Slide Number Placeholder 3"/>
          <p:cNvSpPr>
            <a:spLocks noGrp="1"/>
          </p:cNvSpPr>
          <p:nvPr>
            <p:ph type="sldNum" sz="quarter" idx="12"/>
          </p:nvPr>
        </p:nvSpPr>
        <p:spPr/>
        <p:txBody>
          <a:bodyPr/>
          <a:lstStyle/>
          <a:p>
            <a:fld id="{2CFB3B35-B7B3-490B-B75C-F9C481107677}" type="slidenum">
              <a:rPr lang="en-GB" altLang="ru-RU" smtClean="0"/>
              <a:pPr/>
              <a:t>20</a:t>
            </a:fld>
            <a:endParaRPr lang="en-GB" altLang="ru-RU"/>
          </a:p>
        </p:txBody>
      </p:sp>
      <p:pic>
        <p:nvPicPr>
          <p:cNvPr id="5" name="Picture 4"/>
          <p:cNvPicPr>
            <a:picLocks noChangeAspect="1"/>
          </p:cNvPicPr>
          <p:nvPr/>
        </p:nvPicPr>
        <p:blipFill>
          <a:blip r:embed="rId2"/>
          <a:stretch>
            <a:fillRect/>
          </a:stretch>
        </p:blipFill>
        <p:spPr>
          <a:xfrm>
            <a:off x="671140" y="2335150"/>
            <a:ext cx="7801719" cy="4386325"/>
          </a:xfrm>
          <a:prstGeom prst="rect">
            <a:avLst/>
          </a:prstGeom>
        </p:spPr>
      </p:pic>
    </p:spTree>
    <p:extLst>
      <p:ext uri="{BB962C8B-B14F-4D97-AF65-F5344CB8AC3E}">
        <p14:creationId xmlns:p14="http://schemas.microsoft.com/office/powerpoint/2010/main" val="5678128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188640"/>
            <a:ext cx="8207375" cy="1155343"/>
          </a:xfrm>
        </p:spPr>
        <p:txBody>
          <a:bodyPr/>
          <a:lstStyle/>
          <a:p>
            <a:r>
              <a:rPr lang="en-US" b="1" dirty="0" smtClean="0"/>
              <a:t>Display direction : horizontal</a:t>
            </a:r>
            <a:endParaRPr lang="en-US" b="1" dirty="0"/>
          </a:p>
        </p:txBody>
      </p:sp>
      <p:pic>
        <p:nvPicPr>
          <p:cNvPr id="5" name="Content Placeholder 4"/>
          <p:cNvPicPr>
            <a:picLocks noGrp="1" noChangeAspect="1"/>
          </p:cNvPicPr>
          <p:nvPr>
            <p:ph idx="1"/>
          </p:nvPr>
        </p:nvPicPr>
        <p:blipFill>
          <a:blip r:embed="rId2"/>
          <a:stretch>
            <a:fillRect/>
          </a:stretch>
        </p:blipFill>
        <p:spPr>
          <a:xfrm>
            <a:off x="1113090" y="1844675"/>
            <a:ext cx="6917820" cy="3889375"/>
          </a:xfrm>
          <a:prstGeom prst="rect">
            <a:avLst/>
          </a:prstGeom>
        </p:spPr>
      </p:pic>
      <p:sp>
        <p:nvSpPr>
          <p:cNvPr id="4" name="Slide Number Placeholder 3"/>
          <p:cNvSpPr>
            <a:spLocks noGrp="1"/>
          </p:cNvSpPr>
          <p:nvPr>
            <p:ph type="sldNum" sz="quarter" idx="12"/>
          </p:nvPr>
        </p:nvSpPr>
        <p:spPr/>
        <p:txBody>
          <a:bodyPr/>
          <a:lstStyle/>
          <a:p>
            <a:fld id="{2CFB3B35-B7B3-490B-B75C-F9C481107677}" type="slidenum">
              <a:rPr lang="en-GB" altLang="ru-RU" smtClean="0"/>
              <a:pPr/>
              <a:t>21</a:t>
            </a:fld>
            <a:endParaRPr lang="en-GB" altLang="ru-RU"/>
          </a:p>
        </p:txBody>
      </p:sp>
    </p:spTree>
    <p:extLst>
      <p:ext uri="{BB962C8B-B14F-4D97-AF65-F5344CB8AC3E}">
        <p14:creationId xmlns:p14="http://schemas.microsoft.com/office/powerpoint/2010/main" val="27802288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0761" y="901105"/>
            <a:ext cx="8229600" cy="1143000"/>
          </a:xfrm>
        </p:spPr>
        <p:txBody>
          <a:bodyPr>
            <a:normAutofit fontScale="90000"/>
          </a:bodyPr>
          <a:lstStyle/>
          <a:p>
            <a:r>
              <a:rPr lang="en-US" b="1" dirty="0"/>
              <a:t>Creating a </a:t>
            </a:r>
            <a:r>
              <a:rPr lang="en-US" b="1" dirty="0" smtClean="0"/>
              <a:t>simple GUI</a:t>
            </a:r>
            <a:r>
              <a:rPr lang="en-US" dirty="0" smtClean="0"/>
              <a:t/>
            </a:r>
            <a:br>
              <a:rPr lang="en-US" dirty="0" smtClean="0"/>
            </a:br>
            <a:r>
              <a:rPr lang="en-US" dirty="0" smtClean="0"/>
              <a:t/>
            </a:r>
            <a:br>
              <a:rPr lang="en-US" dirty="0" smtClean="0"/>
            </a:br>
            <a:r>
              <a:rPr lang="en-US" sz="2200" dirty="0" smtClean="0"/>
              <a:t>After </a:t>
            </a:r>
            <a:r>
              <a:rPr lang="en-US" sz="2200" dirty="0"/>
              <a:t>this, imported a simple .HMI file which consists </a:t>
            </a:r>
            <a:r>
              <a:rPr lang="en-US" sz="2200" dirty="0" smtClean="0"/>
              <a:t/>
            </a:r>
            <a:br>
              <a:rPr lang="en-US" sz="2200" dirty="0" smtClean="0"/>
            </a:br>
            <a:r>
              <a:rPr lang="en-US" sz="2200" dirty="0" smtClean="0"/>
              <a:t>of two </a:t>
            </a:r>
            <a:r>
              <a:rPr lang="en-US" sz="2200" dirty="0"/>
              <a:t>pages ,one slider, several text boxes and buttons</a:t>
            </a:r>
            <a:r>
              <a:rPr lang="en-US" sz="4000" dirty="0"/>
              <a:t>.</a:t>
            </a:r>
            <a:r>
              <a:rPr lang="en-US" dirty="0"/>
              <a:t/>
            </a:r>
            <a:br>
              <a:rPr lang="en-US" dirty="0"/>
            </a:br>
            <a:endParaRPr lang="en-US" dirty="0"/>
          </a:p>
        </p:txBody>
      </p:sp>
      <p:sp>
        <p:nvSpPr>
          <p:cNvPr id="9" name="Text Placeholder 8"/>
          <p:cNvSpPr>
            <a:spLocks noGrp="1"/>
          </p:cNvSpPr>
          <p:nvPr>
            <p:ph type="body" idx="1"/>
          </p:nvPr>
        </p:nvSpPr>
        <p:spPr>
          <a:xfrm>
            <a:off x="457200" y="2348880"/>
            <a:ext cx="4040188" cy="639762"/>
          </a:xfrm>
        </p:spPr>
        <p:txBody>
          <a:bodyPr/>
          <a:lstStyle/>
          <a:p>
            <a:r>
              <a:rPr lang="en-US" dirty="0" smtClean="0"/>
              <a:t>Page 0</a:t>
            </a:r>
            <a:endParaRPr lang="en-US" dirty="0"/>
          </a:p>
        </p:txBody>
      </p:sp>
      <p:pic>
        <p:nvPicPr>
          <p:cNvPr id="7" name="Content Placeholder 6"/>
          <p:cNvPicPr>
            <a:picLocks noGrp="1" noChangeAspect="1"/>
          </p:cNvPicPr>
          <p:nvPr>
            <p:ph sz="half" idx="2"/>
          </p:nvPr>
        </p:nvPicPr>
        <p:blipFill>
          <a:blip r:embed="rId2"/>
          <a:stretch>
            <a:fillRect/>
          </a:stretch>
        </p:blipFill>
        <p:spPr>
          <a:xfrm>
            <a:off x="323528" y="3107859"/>
            <a:ext cx="4040188" cy="2664340"/>
          </a:xfrm>
          <a:prstGeom prst="rect">
            <a:avLst/>
          </a:prstGeom>
        </p:spPr>
      </p:pic>
      <p:sp>
        <p:nvSpPr>
          <p:cNvPr id="10" name="Text Placeholder 9"/>
          <p:cNvSpPr>
            <a:spLocks noGrp="1"/>
          </p:cNvSpPr>
          <p:nvPr>
            <p:ph type="body" sz="quarter" idx="3"/>
          </p:nvPr>
        </p:nvSpPr>
        <p:spPr>
          <a:xfrm>
            <a:off x="4645025" y="2348880"/>
            <a:ext cx="4041775" cy="639762"/>
          </a:xfrm>
        </p:spPr>
        <p:txBody>
          <a:bodyPr/>
          <a:lstStyle/>
          <a:p>
            <a:r>
              <a:rPr lang="en-US" dirty="0" smtClean="0"/>
              <a:t>Page 1</a:t>
            </a:r>
            <a:endParaRPr lang="en-US" dirty="0"/>
          </a:p>
        </p:txBody>
      </p:sp>
      <p:pic>
        <p:nvPicPr>
          <p:cNvPr id="8" name="Content Placeholder 7"/>
          <p:cNvPicPr>
            <a:picLocks noGrp="1" noChangeAspect="1"/>
          </p:cNvPicPr>
          <p:nvPr>
            <p:ph sz="quarter" idx="4"/>
          </p:nvPr>
        </p:nvPicPr>
        <p:blipFill>
          <a:blip r:embed="rId3"/>
          <a:stretch>
            <a:fillRect/>
          </a:stretch>
        </p:blipFill>
        <p:spPr>
          <a:xfrm>
            <a:off x="4669342" y="3107859"/>
            <a:ext cx="4041775" cy="2664340"/>
          </a:xfrm>
          <a:prstGeom prst="rect">
            <a:avLst/>
          </a:prstGeom>
        </p:spPr>
      </p:pic>
      <p:sp>
        <p:nvSpPr>
          <p:cNvPr id="4" name="Slide Number Placeholder 3"/>
          <p:cNvSpPr>
            <a:spLocks noGrp="1"/>
          </p:cNvSpPr>
          <p:nvPr>
            <p:ph type="sldNum" sz="quarter" idx="12"/>
          </p:nvPr>
        </p:nvSpPr>
        <p:spPr/>
        <p:txBody>
          <a:bodyPr/>
          <a:lstStyle/>
          <a:p>
            <a:fld id="{2CFB3B35-B7B3-490B-B75C-F9C481107677}" type="slidenum">
              <a:rPr lang="en-GB" altLang="ru-RU" smtClean="0"/>
              <a:pPr/>
              <a:t>22</a:t>
            </a:fld>
            <a:endParaRPr lang="en-GB" altLang="ru-RU"/>
          </a:p>
        </p:txBody>
      </p:sp>
    </p:spTree>
    <p:extLst>
      <p:ext uri="{BB962C8B-B14F-4D97-AF65-F5344CB8AC3E}">
        <p14:creationId xmlns:p14="http://schemas.microsoft.com/office/powerpoint/2010/main" val="35835911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395536" y="304800"/>
            <a:ext cx="5759871" cy="1155700"/>
          </a:xfrm>
        </p:spPr>
        <p:txBody>
          <a:bodyPr/>
          <a:lstStyle/>
          <a:p>
            <a:r>
              <a:rPr lang="en-US" b="1" dirty="0"/>
              <a:t>Creating a simple </a:t>
            </a:r>
            <a:r>
              <a:rPr lang="en-US" b="1" dirty="0" smtClean="0"/>
              <a:t>GUI: compiling and uploading code to display</a:t>
            </a:r>
            <a:endParaRPr lang="en-US" b="1" dirty="0"/>
          </a:p>
        </p:txBody>
      </p:sp>
      <p:sp>
        <p:nvSpPr>
          <p:cNvPr id="11" name="Content Placeholder 10"/>
          <p:cNvSpPr>
            <a:spLocks noGrp="1"/>
          </p:cNvSpPr>
          <p:nvPr>
            <p:ph idx="1"/>
          </p:nvPr>
        </p:nvSpPr>
        <p:spPr>
          <a:xfrm>
            <a:off x="251520" y="1956012"/>
            <a:ext cx="8207375" cy="4876800"/>
          </a:xfrm>
        </p:spPr>
        <p:txBody>
          <a:bodyPr/>
          <a:lstStyle/>
          <a:p>
            <a:r>
              <a:rPr lang="en-US" dirty="0" smtClean="0"/>
              <a:t>Click </a:t>
            </a:r>
            <a:r>
              <a:rPr lang="en-US" dirty="0"/>
              <a:t>the Compile button in the main menu</a:t>
            </a:r>
            <a:r>
              <a:rPr lang="en-US" dirty="0" smtClean="0"/>
              <a:t>;</a:t>
            </a:r>
          </a:p>
          <a:p>
            <a:r>
              <a:rPr lang="en-US" dirty="0" smtClean="0"/>
              <a:t>Insert </a:t>
            </a:r>
            <a:r>
              <a:rPr lang="en-US" dirty="0"/>
              <a:t>the </a:t>
            </a:r>
            <a:r>
              <a:rPr lang="en-US" dirty="0" err="1"/>
              <a:t>microSD</a:t>
            </a:r>
            <a:r>
              <a:rPr lang="en-US" dirty="0"/>
              <a:t> card on your computer;</a:t>
            </a:r>
          </a:p>
          <a:p>
            <a:r>
              <a:rPr lang="en-US" dirty="0" smtClean="0"/>
              <a:t>Go </a:t>
            </a:r>
            <a:r>
              <a:rPr lang="en-US" dirty="0"/>
              <a:t>to </a:t>
            </a:r>
            <a:r>
              <a:rPr lang="en-US" b="1" dirty="0"/>
              <a:t>File</a:t>
            </a:r>
            <a:r>
              <a:rPr lang="en-US" dirty="0"/>
              <a:t> &gt; </a:t>
            </a:r>
            <a:r>
              <a:rPr lang="en-US" b="1" dirty="0"/>
              <a:t>Open Build Folder</a:t>
            </a:r>
            <a:r>
              <a:rPr lang="en-US" dirty="0"/>
              <a:t>;</a:t>
            </a:r>
          </a:p>
          <a:p>
            <a:r>
              <a:rPr lang="en-US" dirty="0" smtClean="0"/>
              <a:t>Copy </a:t>
            </a:r>
            <a:r>
              <a:rPr lang="en-US" dirty="0"/>
              <a:t>the </a:t>
            </a:r>
            <a:r>
              <a:rPr lang="en-US" i="1" dirty="0"/>
              <a:t>.TFT</a:t>
            </a:r>
            <a:r>
              <a:rPr lang="en-US" dirty="0"/>
              <a:t> file corresponding to the file you’re currently working;</a:t>
            </a:r>
          </a:p>
          <a:p>
            <a:r>
              <a:rPr lang="en-US" dirty="0" smtClean="0"/>
              <a:t>Paste </a:t>
            </a:r>
            <a:r>
              <a:rPr lang="en-US" dirty="0"/>
              <a:t>that file in the </a:t>
            </a:r>
            <a:r>
              <a:rPr lang="en-US" dirty="0" err="1"/>
              <a:t>microSD</a:t>
            </a:r>
            <a:r>
              <a:rPr lang="en-US" dirty="0"/>
              <a:t> card </a:t>
            </a:r>
            <a:endParaRPr lang="en-US" dirty="0" smtClean="0"/>
          </a:p>
          <a:p>
            <a:r>
              <a:rPr lang="en-US" dirty="0" smtClean="0"/>
              <a:t>Insert </a:t>
            </a:r>
            <a:r>
              <a:rPr lang="en-US" dirty="0"/>
              <a:t>the </a:t>
            </a:r>
            <a:r>
              <a:rPr lang="en-US" dirty="0" err="1"/>
              <a:t>microSD</a:t>
            </a:r>
            <a:r>
              <a:rPr lang="en-US" dirty="0"/>
              <a:t> card on the Nextion display and plug power.</a:t>
            </a:r>
          </a:p>
          <a:p>
            <a:r>
              <a:rPr lang="en-US" dirty="0" smtClean="0"/>
              <a:t>After code is uploaded successfully, GUI is visible on display .</a:t>
            </a:r>
          </a:p>
        </p:txBody>
      </p:sp>
      <p:sp>
        <p:nvSpPr>
          <p:cNvPr id="7" name="Slide Number Placeholder 6"/>
          <p:cNvSpPr>
            <a:spLocks noGrp="1"/>
          </p:cNvSpPr>
          <p:nvPr>
            <p:ph type="sldNum" sz="quarter" idx="12"/>
          </p:nvPr>
        </p:nvSpPr>
        <p:spPr/>
        <p:txBody>
          <a:bodyPr/>
          <a:lstStyle/>
          <a:p>
            <a:fld id="{4644A103-656E-4EEA-9E8A-9A108F57B026}" type="slidenum">
              <a:rPr lang="en-GB" altLang="ru-RU" smtClean="0"/>
              <a:pPr/>
              <a:t>23</a:t>
            </a:fld>
            <a:endParaRPr lang="en-GB" altLang="ru-RU"/>
          </a:p>
        </p:txBody>
      </p:sp>
    </p:spTree>
    <p:extLst>
      <p:ext uri="{BB962C8B-B14F-4D97-AF65-F5344CB8AC3E}">
        <p14:creationId xmlns:p14="http://schemas.microsoft.com/office/powerpoint/2010/main" val="4073298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51520" y="1379390"/>
            <a:ext cx="8207375" cy="3889233"/>
          </a:xfrm>
        </p:spPr>
        <p:txBody>
          <a:bodyPr/>
          <a:lstStyle/>
          <a:p>
            <a:r>
              <a:rPr lang="en-US" dirty="0"/>
              <a:t>When it is ready, it should display the </a:t>
            </a:r>
            <a:r>
              <a:rPr lang="en-US" dirty="0" smtClean="0"/>
              <a:t>following screen</a:t>
            </a:r>
            <a:r>
              <a:rPr lang="en-US" dirty="0"/>
              <a:t/>
            </a:r>
            <a:br>
              <a:rPr lang="en-US" dirty="0"/>
            </a:br>
            <a:endParaRPr lang="en-US" dirty="0"/>
          </a:p>
        </p:txBody>
      </p:sp>
      <p:sp>
        <p:nvSpPr>
          <p:cNvPr id="4" name="Slide Number Placeholder 3"/>
          <p:cNvSpPr>
            <a:spLocks noGrp="1"/>
          </p:cNvSpPr>
          <p:nvPr>
            <p:ph type="sldNum" sz="quarter" idx="12"/>
          </p:nvPr>
        </p:nvSpPr>
        <p:spPr/>
        <p:txBody>
          <a:bodyPr/>
          <a:lstStyle/>
          <a:p>
            <a:fld id="{2CFB3B35-B7B3-490B-B75C-F9C481107677}" type="slidenum">
              <a:rPr lang="en-GB" altLang="ru-RU" smtClean="0"/>
              <a:pPr/>
              <a:t>24</a:t>
            </a:fld>
            <a:endParaRPr lang="en-GB" altLang="ru-RU"/>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934042" y="1432750"/>
            <a:ext cx="4339812" cy="5544616"/>
          </a:xfrm>
          <a:prstGeom prst="rect">
            <a:avLst/>
          </a:prstGeom>
        </p:spPr>
      </p:pic>
    </p:spTree>
    <p:extLst>
      <p:ext uri="{BB962C8B-B14F-4D97-AF65-F5344CB8AC3E}">
        <p14:creationId xmlns:p14="http://schemas.microsoft.com/office/powerpoint/2010/main" val="14595686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512" y="-28796"/>
            <a:ext cx="8207375" cy="1155700"/>
          </a:xfrm>
        </p:spPr>
        <p:txBody>
          <a:bodyPr/>
          <a:lstStyle/>
          <a:p>
            <a:r>
              <a:rPr lang="en-US" dirty="0"/>
              <a:t>Creating a simple GUI</a:t>
            </a:r>
          </a:p>
        </p:txBody>
      </p:sp>
      <p:sp>
        <p:nvSpPr>
          <p:cNvPr id="3" name="Content Placeholder 2"/>
          <p:cNvSpPr>
            <a:spLocks noGrp="1"/>
          </p:cNvSpPr>
          <p:nvPr>
            <p:ph idx="1"/>
          </p:nvPr>
        </p:nvSpPr>
        <p:spPr>
          <a:xfrm>
            <a:off x="468313" y="1196753"/>
            <a:ext cx="8207375" cy="4537298"/>
          </a:xfrm>
        </p:spPr>
        <p:txBody>
          <a:bodyPr/>
          <a:lstStyle/>
          <a:p>
            <a:pPr marL="0" indent="0">
              <a:buNone/>
            </a:pPr>
            <a:r>
              <a:rPr lang="en-US" b="1" dirty="0" smtClean="0"/>
              <a:t>Uploading code on Arduino:</a:t>
            </a:r>
          </a:p>
          <a:p>
            <a:pPr marL="0" indent="0">
              <a:buNone/>
            </a:pPr>
            <a:endParaRPr lang="en-US" dirty="0"/>
          </a:p>
        </p:txBody>
      </p:sp>
      <p:sp>
        <p:nvSpPr>
          <p:cNvPr id="4" name="Slide Number Placeholder 3"/>
          <p:cNvSpPr>
            <a:spLocks noGrp="1"/>
          </p:cNvSpPr>
          <p:nvPr>
            <p:ph type="sldNum" sz="quarter" idx="12"/>
          </p:nvPr>
        </p:nvSpPr>
        <p:spPr/>
        <p:txBody>
          <a:bodyPr/>
          <a:lstStyle/>
          <a:p>
            <a:fld id="{2CFB3B35-B7B3-490B-B75C-F9C481107677}" type="slidenum">
              <a:rPr lang="en-GB" altLang="ru-RU" smtClean="0"/>
              <a:pPr/>
              <a:t>25</a:t>
            </a:fld>
            <a:endParaRPr lang="en-GB" altLang="ru-RU"/>
          </a:p>
        </p:txBody>
      </p:sp>
      <p:pic>
        <p:nvPicPr>
          <p:cNvPr id="5" name="Picture 4"/>
          <p:cNvPicPr>
            <a:picLocks noChangeAspect="1"/>
          </p:cNvPicPr>
          <p:nvPr/>
        </p:nvPicPr>
        <p:blipFill>
          <a:blip r:embed="rId2"/>
          <a:stretch>
            <a:fillRect/>
          </a:stretch>
        </p:blipFill>
        <p:spPr>
          <a:xfrm>
            <a:off x="468313" y="1774603"/>
            <a:ext cx="8143936" cy="4946872"/>
          </a:xfrm>
          <a:prstGeom prst="rect">
            <a:avLst/>
          </a:prstGeom>
        </p:spPr>
      </p:pic>
    </p:spTree>
    <p:extLst>
      <p:ext uri="{BB962C8B-B14F-4D97-AF65-F5344CB8AC3E}">
        <p14:creationId xmlns:p14="http://schemas.microsoft.com/office/powerpoint/2010/main" val="34248320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521" y="260350"/>
            <a:ext cx="8424168" cy="1155700"/>
          </a:xfrm>
        </p:spPr>
        <p:txBody>
          <a:bodyPr/>
          <a:lstStyle/>
          <a:p>
            <a:r>
              <a:rPr lang="en-US" dirty="0" smtClean="0"/>
              <a:t>Code for touch LCD:</a:t>
            </a:r>
            <a:endParaRPr lang="en-US" dirty="0"/>
          </a:p>
        </p:txBody>
      </p:sp>
      <p:sp>
        <p:nvSpPr>
          <p:cNvPr id="3" name="Content Placeholder 2"/>
          <p:cNvSpPr>
            <a:spLocks noGrp="1"/>
          </p:cNvSpPr>
          <p:nvPr>
            <p:ph idx="1"/>
          </p:nvPr>
        </p:nvSpPr>
        <p:spPr>
          <a:xfrm>
            <a:off x="251520" y="1628800"/>
            <a:ext cx="8207375" cy="4752950"/>
          </a:xfrm>
        </p:spPr>
        <p:txBody>
          <a:bodyPr/>
          <a:lstStyle/>
          <a:p>
            <a:pPr marL="0" indent="0">
              <a:buNone/>
            </a:pPr>
            <a:r>
              <a:rPr lang="en-US" dirty="0"/>
              <a:t>Sending to the display requires an understanding of the Nextion instruction set and what the display expects to receive. </a:t>
            </a:r>
            <a:r>
              <a:rPr lang="en-US" dirty="0"/>
              <a:t/>
            </a:r>
            <a:br>
              <a:rPr lang="en-US" dirty="0"/>
            </a:br>
            <a:r>
              <a:rPr lang="en-US" i="1" dirty="0" smtClean="0"/>
              <a:t>t0.txt</a:t>
            </a:r>
            <a:r>
              <a:rPr lang="en-US" i="1" dirty="0"/>
              <a:t>="Your text here"0xff 0xff </a:t>
            </a:r>
            <a:r>
              <a:rPr lang="en-US" i="1" dirty="0" err="1"/>
              <a:t>0xff</a:t>
            </a:r>
            <a:r>
              <a:rPr lang="en-US" dirty="0"/>
              <a:t/>
            </a:r>
            <a:br>
              <a:rPr lang="en-US" dirty="0"/>
            </a:br>
            <a:r>
              <a:rPr lang="en-US" dirty="0"/>
              <a:t/>
            </a:r>
            <a:br>
              <a:rPr lang="en-US" dirty="0"/>
            </a:br>
            <a:r>
              <a:rPr lang="en-US" dirty="0"/>
              <a:t>This is typical of any instruction, text or data, sent to the display. The display expects 0xff </a:t>
            </a:r>
            <a:r>
              <a:rPr lang="en-US" dirty="0" err="1"/>
              <a:t>0xff</a:t>
            </a:r>
            <a:r>
              <a:rPr lang="en-US" dirty="0"/>
              <a:t> </a:t>
            </a:r>
            <a:r>
              <a:rPr lang="en-US" dirty="0" err="1"/>
              <a:t>0xff</a:t>
            </a:r>
            <a:r>
              <a:rPr lang="en-US" dirty="0"/>
              <a:t> to indicate the end of the instruction</a:t>
            </a:r>
            <a:r>
              <a:rPr lang="en-US" dirty="0" smtClean="0"/>
              <a:t>.</a:t>
            </a:r>
          </a:p>
          <a:p>
            <a:pPr marL="0" indent="0">
              <a:buNone/>
            </a:pPr>
            <a:r>
              <a:rPr lang="en-US" dirty="0"/>
              <a:t>For example</a:t>
            </a:r>
            <a:r>
              <a:rPr lang="en-US" dirty="0" smtClean="0"/>
              <a:t>: Following code put page number in place of t0</a:t>
            </a:r>
            <a:r>
              <a:rPr lang="en-US" dirty="0"/>
              <a:t/>
            </a:r>
            <a:br>
              <a:rPr lang="en-US" dirty="0"/>
            </a:br>
            <a:endParaRPr lang="en-US" dirty="0" smtClean="0"/>
          </a:p>
          <a:p>
            <a:pPr marL="0" indent="0">
              <a:buNone/>
            </a:pPr>
            <a:r>
              <a:rPr lang="en-US" sz="1400" i="1" dirty="0" smtClean="0"/>
              <a:t>void </a:t>
            </a:r>
            <a:r>
              <a:rPr lang="en-US" sz="1400" i="1" dirty="0" err="1"/>
              <a:t>HMI_display_page</a:t>
            </a:r>
            <a:r>
              <a:rPr lang="en-US" sz="1400" i="1" dirty="0"/>
              <a:t>(uint8_t page) {</a:t>
            </a:r>
            <a:r>
              <a:rPr lang="en-US" sz="1400" i="1" dirty="0"/>
              <a:t/>
            </a:r>
            <a:br>
              <a:rPr lang="en-US" sz="1400" i="1" dirty="0"/>
            </a:br>
            <a:r>
              <a:rPr lang="en-US" sz="1400" i="1" dirty="0"/>
              <a:t>  </a:t>
            </a:r>
            <a:r>
              <a:rPr lang="en-US" sz="1400" i="1" dirty="0" err="1"/>
              <a:t>Serial.print</a:t>
            </a:r>
            <a:r>
              <a:rPr lang="en-US" sz="1400" i="1" dirty="0"/>
              <a:t>(F("t0.txt=""));</a:t>
            </a:r>
            <a:r>
              <a:rPr lang="en-US" sz="1400" i="1" dirty="0"/>
              <a:t/>
            </a:r>
            <a:br>
              <a:rPr lang="en-US" sz="1400" i="1" dirty="0"/>
            </a:br>
            <a:r>
              <a:rPr lang="en-US" sz="1400" i="1" dirty="0"/>
              <a:t>  </a:t>
            </a:r>
            <a:r>
              <a:rPr lang="en-US" sz="1400" i="1" dirty="0" err="1"/>
              <a:t>Serial.print</a:t>
            </a:r>
            <a:r>
              <a:rPr lang="en-US" sz="1400" i="1" dirty="0"/>
              <a:t>(F("This is page "));</a:t>
            </a:r>
            <a:r>
              <a:rPr lang="en-US" sz="1400" i="1" dirty="0"/>
              <a:t/>
            </a:r>
            <a:br>
              <a:rPr lang="en-US" sz="1400" i="1" dirty="0"/>
            </a:br>
            <a:r>
              <a:rPr lang="en-US" sz="1400" i="1" dirty="0"/>
              <a:t>  </a:t>
            </a:r>
            <a:r>
              <a:rPr lang="en-US" sz="1400" i="1" dirty="0" err="1"/>
              <a:t>Serial.print</a:t>
            </a:r>
            <a:r>
              <a:rPr lang="en-US" sz="1400" i="1" dirty="0"/>
              <a:t>(page);</a:t>
            </a:r>
            <a:r>
              <a:rPr lang="en-US" sz="1400" i="1" dirty="0"/>
              <a:t/>
            </a:r>
            <a:br>
              <a:rPr lang="en-US" sz="1400" i="1" dirty="0"/>
            </a:br>
            <a:r>
              <a:rPr lang="en-US" sz="1400" i="1" dirty="0"/>
              <a:t>  </a:t>
            </a:r>
            <a:r>
              <a:rPr lang="en-US" sz="1400" i="1" dirty="0" err="1"/>
              <a:t>Serial.print</a:t>
            </a:r>
            <a:r>
              <a:rPr lang="en-US" sz="1400" i="1" dirty="0"/>
              <a:t>(""");</a:t>
            </a:r>
            <a:r>
              <a:rPr lang="en-US" sz="1400" i="1" dirty="0"/>
              <a:t/>
            </a:r>
            <a:br>
              <a:rPr lang="en-US" sz="1400" i="1" dirty="0"/>
            </a:br>
            <a:r>
              <a:rPr lang="en-US" sz="1400" i="1" dirty="0"/>
              <a:t>  </a:t>
            </a:r>
            <a:r>
              <a:rPr lang="en-US" sz="1400" i="1" dirty="0" err="1"/>
              <a:t>Serial.write</a:t>
            </a:r>
            <a:r>
              <a:rPr lang="en-US" sz="1400" i="1" dirty="0"/>
              <a:t>(0xff);</a:t>
            </a:r>
            <a:r>
              <a:rPr lang="en-US" sz="1400" i="1" dirty="0"/>
              <a:t/>
            </a:r>
            <a:br>
              <a:rPr lang="en-US" sz="1400" i="1" dirty="0"/>
            </a:br>
            <a:r>
              <a:rPr lang="en-US" sz="1400" i="1" dirty="0"/>
              <a:t>  </a:t>
            </a:r>
            <a:r>
              <a:rPr lang="en-US" sz="1400" i="1" dirty="0" err="1"/>
              <a:t>Serial.write</a:t>
            </a:r>
            <a:r>
              <a:rPr lang="en-US" sz="1400" i="1" dirty="0"/>
              <a:t>(0xff);</a:t>
            </a:r>
            <a:r>
              <a:rPr lang="en-US" sz="1400" i="1" dirty="0"/>
              <a:t/>
            </a:r>
            <a:br>
              <a:rPr lang="en-US" sz="1400" i="1" dirty="0"/>
            </a:br>
            <a:r>
              <a:rPr lang="en-US" sz="1400" i="1" dirty="0"/>
              <a:t>  </a:t>
            </a:r>
            <a:r>
              <a:rPr lang="en-US" sz="1400" i="1" dirty="0" err="1"/>
              <a:t>Serial.write</a:t>
            </a:r>
            <a:r>
              <a:rPr lang="en-US" sz="1400" i="1" dirty="0"/>
              <a:t>(0xff);</a:t>
            </a:r>
            <a:r>
              <a:rPr lang="en-US" sz="1400" i="1" dirty="0"/>
              <a:t/>
            </a:r>
            <a:br>
              <a:rPr lang="en-US" sz="1400" i="1" dirty="0"/>
            </a:br>
            <a:r>
              <a:rPr lang="en-US" sz="1400" i="1" dirty="0"/>
              <a:t>}</a:t>
            </a:r>
            <a:endParaRPr lang="en-US" sz="1400" i="1" dirty="0"/>
          </a:p>
        </p:txBody>
      </p:sp>
      <p:sp>
        <p:nvSpPr>
          <p:cNvPr id="4" name="Slide Number Placeholder 3"/>
          <p:cNvSpPr>
            <a:spLocks noGrp="1"/>
          </p:cNvSpPr>
          <p:nvPr>
            <p:ph type="sldNum" sz="quarter" idx="12"/>
          </p:nvPr>
        </p:nvSpPr>
        <p:spPr/>
        <p:txBody>
          <a:bodyPr/>
          <a:lstStyle/>
          <a:p>
            <a:fld id="{2CFB3B35-B7B3-490B-B75C-F9C481107677}" type="slidenum">
              <a:rPr lang="en-GB" altLang="ru-RU" smtClean="0"/>
              <a:pPr/>
              <a:t>26</a:t>
            </a:fld>
            <a:endParaRPr lang="en-GB" altLang="ru-RU"/>
          </a:p>
        </p:txBody>
      </p:sp>
    </p:spTree>
    <p:extLst>
      <p:ext uri="{BB962C8B-B14F-4D97-AF65-F5344CB8AC3E}">
        <p14:creationId xmlns:p14="http://schemas.microsoft.com/office/powerpoint/2010/main" val="5873253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Code for touch LCD:</a:t>
            </a:r>
          </a:p>
        </p:txBody>
      </p:sp>
      <p:sp>
        <p:nvSpPr>
          <p:cNvPr id="3" name="Content Placeholder 2"/>
          <p:cNvSpPr>
            <a:spLocks noGrp="1"/>
          </p:cNvSpPr>
          <p:nvPr>
            <p:ph idx="1"/>
          </p:nvPr>
        </p:nvSpPr>
        <p:spPr>
          <a:xfrm>
            <a:off x="468313" y="1844675"/>
            <a:ext cx="8207375" cy="4752677"/>
          </a:xfrm>
        </p:spPr>
        <p:txBody>
          <a:bodyPr/>
          <a:lstStyle/>
          <a:p>
            <a:pPr marL="0" indent="0">
              <a:buNone/>
            </a:pPr>
            <a:r>
              <a:rPr lang="en-US" dirty="0" smtClean="0"/>
              <a:t>Min loop contains two functions:</a:t>
            </a:r>
          </a:p>
          <a:p>
            <a:r>
              <a:rPr lang="en-US" dirty="0" err="1" smtClean="0"/>
              <a:t>HMI_read</a:t>
            </a:r>
            <a:r>
              <a:rPr lang="en-US" dirty="0"/>
              <a:t>();</a:t>
            </a:r>
          </a:p>
          <a:p>
            <a:r>
              <a:rPr lang="en-US" dirty="0" err="1" smtClean="0"/>
              <a:t>clock_run</a:t>
            </a:r>
            <a:r>
              <a:rPr lang="en-US" dirty="0" smtClean="0"/>
              <a:t>();</a:t>
            </a:r>
          </a:p>
          <a:p>
            <a:pPr marL="0" indent="0">
              <a:buNone/>
            </a:pPr>
            <a:endParaRPr lang="en-US" b="1" dirty="0" smtClean="0"/>
          </a:p>
          <a:p>
            <a:pPr marL="0" indent="0">
              <a:buNone/>
            </a:pPr>
            <a:r>
              <a:rPr lang="en-US" b="1" dirty="0" err="1" smtClean="0"/>
              <a:t>HMI_read</a:t>
            </a:r>
            <a:r>
              <a:rPr lang="en-US" b="1" dirty="0"/>
              <a:t>() </a:t>
            </a:r>
            <a:r>
              <a:rPr lang="en-US" dirty="0"/>
              <a:t>: </a:t>
            </a:r>
            <a:r>
              <a:rPr lang="en-US" dirty="0" err="1" smtClean="0"/>
              <a:t>HMI_read</a:t>
            </a:r>
            <a:r>
              <a:rPr lang="en-US" dirty="0" smtClean="0"/>
              <a:t> </a:t>
            </a:r>
            <a:r>
              <a:rPr lang="en-US" dirty="0"/>
              <a:t>takes the data sent from the Nextion to the serial port and processes it depending on what has been sent</a:t>
            </a:r>
          </a:p>
          <a:p>
            <a:pPr marL="0" indent="0">
              <a:buNone/>
            </a:pPr>
            <a:r>
              <a:rPr lang="en-US" dirty="0" smtClean="0"/>
              <a:t>There </a:t>
            </a:r>
            <a:r>
              <a:rPr lang="en-US" dirty="0"/>
              <a:t>are 3 levels of nested switch statements corresponding to the page, the type of object and the index of the object.</a:t>
            </a:r>
          </a:p>
          <a:p>
            <a:pPr marL="0" indent="0">
              <a:buNone/>
            </a:pPr>
            <a:endParaRPr lang="en-US" b="1" dirty="0" smtClean="0"/>
          </a:p>
          <a:p>
            <a:pPr marL="0" indent="0">
              <a:buNone/>
            </a:pPr>
            <a:r>
              <a:rPr lang="en-US" b="1" dirty="0" err="1" smtClean="0"/>
              <a:t>clock_run</a:t>
            </a:r>
            <a:r>
              <a:rPr lang="en-US" b="1" dirty="0" smtClean="0"/>
              <a:t>() </a:t>
            </a:r>
            <a:r>
              <a:rPr lang="en-US" dirty="0" smtClean="0"/>
              <a:t>: creates </a:t>
            </a:r>
            <a:r>
              <a:rPr lang="en-US" dirty="0"/>
              <a:t>a real time clock using </a:t>
            </a:r>
            <a:r>
              <a:rPr lang="en-US" dirty="0" err="1"/>
              <a:t>millis</a:t>
            </a:r>
            <a:r>
              <a:rPr lang="en-US" dirty="0" smtClean="0"/>
              <a:t>() function as </a:t>
            </a:r>
            <a:r>
              <a:rPr lang="en-US" dirty="0"/>
              <a:t>the timing </a:t>
            </a:r>
            <a:r>
              <a:rPr lang="en-US" dirty="0" smtClean="0"/>
              <a:t>source.</a:t>
            </a:r>
            <a:endParaRPr lang="en-US" dirty="0"/>
          </a:p>
        </p:txBody>
      </p:sp>
      <p:sp>
        <p:nvSpPr>
          <p:cNvPr id="4" name="Slide Number Placeholder 3"/>
          <p:cNvSpPr>
            <a:spLocks noGrp="1"/>
          </p:cNvSpPr>
          <p:nvPr>
            <p:ph type="sldNum" sz="quarter" idx="12"/>
          </p:nvPr>
        </p:nvSpPr>
        <p:spPr/>
        <p:txBody>
          <a:bodyPr/>
          <a:lstStyle/>
          <a:p>
            <a:fld id="{2CFB3B35-B7B3-490B-B75C-F9C481107677}" type="slidenum">
              <a:rPr lang="en-GB" altLang="ru-RU" smtClean="0"/>
              <a:pPr/>
              <a:t>27</a:t>
            </a:fld>
            <a:endParaRPr lang="en-GB" altLang="ru-RU"/>
          </a:p>
        </p:txBody>
      </p:sp>
    </p:spTree>
    <p:extLst>
      <p:ext uri="{BB962C8B-B14F-4D97-AF65-F5344CB8AC3E}">
        <p14:creationId xmlns:p14="http://schemas.microsoft.com/office/powerpoint/2010/main" val="10081006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Testing of touch LCD: output</a:t>
            </a:r>
            <a:endParaRPr lang="en-US" b="1" dirty="0"/>
          </a:p>
        </p:txBody>
      </p:sp>
      <p:sp>
        <p:nvSpPr>
          <p:cNvPr id="3" name="Content Placeholder 2"/>
          <p:cNvSpPr>
            <a:spLocks noGrp="1"/>
          </p:cNvSpPr>
          <p:nvPr>
            <p:ph idx="1"/>
          </p:nvPr>
        </p:nvSpPr>
        <p:spPr/>
        <p:txBody>
          <a:bodyPr/>
          <a:lstStyle/>
          <a:p>
            <a:pPr marL="0" indent="0">
              <a:buNone/>
            </a:pPr>
            <a:r>
              <a:rPr lang="en-US" dirty="0" smtClean="0"/>
              <a:t>  </a:t>
            </a:r>
          </a:p>
          <a:p>
            <a:pPr marL="0" indent="0">
              <a:buNone/>
            </a:pPr>
            <a:endParaRPr lang="en-US" dirty="0"/>
          </a:p>
          <a:p>
            <a:pPr marL="0" indent="0">
              <a:buNone/>
            </a:pPr>
            <a:r>
              <a:rPr lang="en-US" dirty="0" smtClean="0"/>
              <a:t>Here is link of testing video:</a:t>
            </a:r>
          </a:p>
          <a:p>
            <a:pPr marL="0" indent="0">
              <a:buNone/>
            </a:pPr>
            <a:endParaRPr lang="en-US" dirty="0"/>
          </a:p>
          <a:p>
            <a:pPr marL="0" indent="0">
              <a:buNone/>
            </a:pPr>
            <a:r>
              <a:rPr lang="en-US" dirty="0">
                <a:hlinkClick r:id="rId2"/>
              </a:rPr>
              <a:t>https://</a:t>
            </a:r>
            <a:r>
              <a:rPr lang="en-US" dirty="0" smtClean="0">
                <a:hlinkClick r:id="rId2"/>
              </a:rPr>
              <a:t>youtu.be/5cyeuH_8Kpw</a:t>
            </a:r>
            <a:endParaRPr lang="en-US" dirty="0" smtClean="0"/>
          </a:p>
          <a:p>
            <a:pPr marL="0" indent="0">
              <a:buNone/>
            </a:pPr>
            <a:endParaRPr lang="en-US" dirty="0" smtClean="0"/>
          </a:p>
          <a:p>
            <a:pPr marL="0" indent="0">
              <a:buNone/>
            </a:pPr>
            <a:endParaRPr lang="en-US" dirty="0"/>
          </a:p>
        </p:txBody>
      </p:sp>
      <p:sp>
        <p:nvSpPr>
          <p:cNvPr id="4" name="Slide Number Placeholder 3"/>
          <p:cNvSpPr>
            <a:spLocks noGrp="1"/>
          </p:cNvSpPr>
          <p:nvPr>
            <p:ph type="sldNum" sz="quarter" idx="12"/>
          </p:nvPr>
        </p:nvSpPr>
        <p:spPr/>
        <p:txBody>
          <a:bodyPr/>
          <a:lstStyle/>
          <a:p>
            <a:fld id="{2CFB3B35-B7B3-490B-B75C-F9C481107677}" type="slidenum">
              <a:rPr lang="en-GB" altLang="ru-RU" smtClean="0"/>
              <a:pPr/>
              <a:t>28</a:t>
            </a:fld>
            <a:endParaRPr lang="en-GB" altLang="ru-RU"/>
          </a:p>
        </p:txBody>
      </p:sp>
    </p:spTree>
    <p:extLst>
      <p:ext uri="{BB962C8B-B14F-4D97-AF65-F5344CB8AC3E}">
        <p14:creationId xmlns:p14="http://schemas.microsoft.com/office/powerpoint/2010/main" val="9700669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513" y="260350"/>
            <a:ext cx="8496176" cy="1155700"/>
          </a:xfrm>
        </p:spPr>
        <p:txBody>
          <a:bodyPr/>
          <a:lstStyle/>
          <a:p>
            <a:r>
              <a:rPr lang="en-US" b="1" dirty="0" smtClean="0"/>
              <a:t>Testing </a:t>
            </a:r>
            <a:r>
              <a:rPr lang="en-US" b="1" dirty="0"/>
              <a:t>20 * 4 LCD </a:t>
            </a:r>
            <a:r>
              <a:rPr lang="en-US" b="1" dirty="0" smtClean="0"/>
              <a:t>Display</a:t>
            </a:r>
            <a:endParaRPr lang="en-US" b="1" dirty="0"/>
          </a:p>
        </p:txBody>
      </p:sp>
      <p:sp>
        <p:nvSpPr>
          <p:cNvPr id="3" name="Content Placeholder 2"/>
          <p:cNvSpPr>
            <a:spLocks noGrp="1"/>
          </p:cNvSpPr>
          <p:nvPr>
            <p:ph idx="1"/>
          </p:nvPr>
        </p:nvSpPr>
        <p:spPr>
          <a:xfrm>
            <a:off x="179512" y="1693317"/>
            <a:ext cx="8207375" cy="5164683"/>
          </a:xfrm>
        </p:spPr>
        <p:txBody>
          <a:bodyPr/>
          <a:lstStyle/>
          <a:p>
            <a:pPr marL="0" indent="0">
              <a:buNone/>
            </a:pPr>
            <a:r>
              <a:rPr lang="en-US" dirty="0" smtClean="0"/>
              <a:t>This LCD with </a:t>
            </a:r>
            <a:r>
              <a:rPr lang="en-US" dirty="0"/>
              <a:t>an I2C port is developed to solve the multiple IOs problem. It is also simple to handle. It has only two bidirectional data lines, a serial data line and a serial clock one.</a:t>
            </a:r>
            <a:r>
              <a:rPr lang="en-US" dirty="0"/>
              <a:t/>
            </a:r>
            <a:br>
              <a:rPr lang="en-US" dirty="0"/>
            </a:br>
            <a:r>
              <a:rPr lang="en-US" dirty="0"/>
              <a:t/>
            </a:r>
            <a:br>
              <a:rPr lang="en-US" dirty="0"/>
            </a:br>
            <a:r>
              <a:rPr lang="en-US" b="1" dirty="0" smtClean="0"/>
              <a:t>Specifications:</a:t>
            </a:r>
            <a:r>
              <a:rPr lang="en-US" dirty="0"/>
              <a:t/>
            </a:r>
            <a:br>
              <a:rPr lang="en-US" dirty="0"/>
            </a:br>
            <a:r>
              <a:rPr lang="en-US" dirty="0"/>
              <a:t>Display: </a:t>
            </a:r>
            <a:r>
              <a:rPr lang="en-US" dirty="0" smtClean="0"/>
              <a:t>4 </a:t>
            </a:r>
            <a:r>
              <a:rPr lang="en-US" dirty="0"/>
              <a:t>lines x </a:t>
            </a:r>
            <a:r>
              <a:rPr lang="en-US" dirty="0" smtClean="0"/>
              <a:t>20 </a:t>
            </a:r>
            <a:r>
              <a:rPr lang="en-US" dirty="0"/>
              <a:t>characters</a:t>
            </a:r>
            <a:r>
              <a:rPr lang="en-US" dirty="0"/>
              <a:t/>
            </a:r>
            <a:br>
              <a:rPr lang="en-US" dirty="0"/>
            </a:br>
            <a:r>
              <a:rPr lang="en-US" dirty="0"/>
              <a:t>Backlight: blue with white character color</a:t>
            </a:r>
            <a:r>
              <a:rPr lang="en-US" dirty="0"/>
              <a:t/>
            </a:r>
            <a:br>
              <a:rPr lang="en-US" dirty="0"/>
            </a:br>
            <a:r>
              <a:rPr lang="en-US" dirty="0"/>
              <a:t>LCD controller: HD44780</a:t>
            </a:r>
            <a:r>
              <a:rPr lang="en-US" dirty="0"/>
              <a:t/>
            </a:r>
            <a:br>
              <a:rPr lang="en-US" dirty="0"/>
            </a:br>
            <a:r>
              <a:rPr lang="en-US" dirty="0"/>
              <a:t>Pin Definition: VCC/ GND/SDL and SCA</a:t>
            </a:r>
            <a:r>
              <a:rPr lang="en-US" dirty="0"/>
              <a:t/>
            </a:r>
            <a:br>
              <a:rPr lang="en-US" dirty="0"/>
            </a:br>
            <a:r>
              <a:rPr lang="en-US" dirty="0"/>
              <a:t>Contrast Adjust: Potentiometer</a:t>
            </a:r>
            <a:r>
              <a:rPr lang="en-US" dirty="0"/>
              <a:t/>
            </a:r>
            <a:br>
              <a:rPr lang="en-US" dirty="0"/>
            </a:br>
            <a:r>
              <a:rPr lang="en-US" dirty="0"/>
              <a:t>Backlight Adjust: Jumper</a:t>
            </a:r>
            <a:r>
              <a:rPr lang="en-US" dirty="0"/>
              <a:t/>
            </a:r>
            <a:br>
              <a:rPr lang="en-US" dirty="0"/>
            </a:br>
            <a:r>
              <a:rPr lang="en-US" dirty="0"/>
              <a:t>Default Address: 0x27</a:t>
            </a:r>
            <a:r>
              <a:rPr lang="en-US" dirty="0"/>
              <a:t/>
            </a:r>
            <a:br>
              <a:rPr lang="en-US" dirty="0"/>
            </a:br>
            <a:r>
              <a:rPr lang="en-US" dirty="0"/>
              <a:t>Working Voltage: </a:t>
            </a:r>
            <a:r>
              <a:rPr lang="en-US" dirty="0" smtClean="0"/>
              <a:t>5V</a:t>
            </a:r>
            <a:r>
              <a:rPr lang="en-US" dirty="0"/>
              <a:t/>
            </a:r>
            <a:br>
              <a:rPr lang="en-US" dirty="0"/>
            </a:br>
            <a:r>
              <a:rPr lang="en-US" dirty="0"/>
              <a:t>Application: Used to display Characters, letters and Numbers</a:t>
            </a:r>
            <a:endParaRPr lang="en-US" dirty="0"/>
          </a:p>
        </p:txBody>
      </p:sp>
      <p:sp>
        <p:nvSpPr>
          <p:cNvPr id="4" name="Slide Number Placeholder 3"/>
          <p:cNvSpPr>
            <a:spLocks noGrp="1"/>
          </p:cNvSpPr>
          <p:nvPr>
            <p:ph type="sldNum" sz="quarter" idx="12"/>
          </p:nvPr>
        </p:nvSpPr>
        <p:spPr/>
        <p:txBody>
          <a:bodyPr/>
          <a:lstStyle/>
          <a:p>
            <a:fld id="{2CFB3B35-B7B3-490B-B75C-F9C481107677}" type="slidenum">
              <a:rPr lang="en-GB" altLang="ru-RU" smtClean="0"/>
              <a:pPr/>
              <a:t>29</a:t>
            </a:fld>
            <a:endParaRPr lang="en-GB" altLang="ru-RU"/>
          </a:p>
        </p:txBody>
      </p:sp>
    </p:spTree>
    <p:extLst>
      <p:ext uri="{BB962C8B-B14F-4D97-AF65-F5344CB8AC3E}">
        <p14:creationId xmlns:p14="http://schemas.microsoft.com/office/powerpoint/2010/main" val="27986412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520" y="260707"/>
            <a:ext cx="8207375" cy="1155343"/>
          </a:xfrm>
        </p:spPr>
        <p:txBody>
          <a:bodyPr/>
          <a:lstStyle/>
          <a:p>
            <a:r>
              <a:rPr lang="en-US" b="1" dirty="0" smtClean="0"/>
              <a:t>Arduino Uno </a:t>
            </a:r>
            <a:endParaRPr lang="en-US" b="1" dirty="0"/>
          </a:p>
        </p:txBody>
      </p:sp>
      <p:sp>
        <p:nvSpPr>
          <p:cNvPr id="3" name="Content Placeholder 2"/>
          <p:cNvSpPr>
            <a:spLocks noGrp="1"/>
          </p:cNvSpPr>
          <p:nvPr>
            <p:ph sz="half" idx="1"/>
          </p:nvPr>
        </p:nvSpPr>
        <p:spPr>
          <a:xfrm>
            <a:off x="468313" y="1416050"/>
            <a:ext cx="4027487" cy="5109293"/>
          </a:xfrm>
        </p:spPr>
        <p:txBody>
          <a:bodyPr/>
          <a:lstStyle/>
          <a:p>
            <a:pPr algn="just"/>
            <a:r>
              <a:rPr lang="en-US" sz="2000" dirty="0"/>
              <a:t>The </a:t>
            </a:r>
            <a:r>
              <a:rPr lang="en-US" sz="2000" b="1" dirty="0"/>
              <a:t>Arduino Uno</a:t>
            </a:r>
            <a:r>
              <a:rPr lang="en-US" sz="2000" dirty="0"/>
              <a:t> is an </a:t>
            </a:r>
            <a:r>
              <a:rPr lang="en-US" sz="2000" dirty="0" smtClean="0"/>
              <a:t>open-source microcontroller</a:t>
            </a:r>
            <a:r>
              <a:rPr lang="en-US" sz="2000" dirty="0"/>
              <a:t> based on the </a:t>
            </a:r>
            <a:r>
              <a:rPr lang="en-US" sz="2000" dirty="0" smtClean="0"/>
              <a:t>Microchip ATmega328P</a:t>
            </a:r>
            <a:r>
              <a:rPr lang="en-US" sz="2000" dirty="0"/>
              <a:t> microcontroller and developed by </a:t>
            </a:r>
            <a:r>
              <a:rPr lang="en-US" sz="2000" dirty="0" smtClean="0"/>
              <a:t>Arduino.cc</a:t>
            </a:r>
          </a:p>
          <a:p>
            <a:pPr marL="0" indent="0">
              <a:buNone/>
            </a:pPr>
            <a:endParaRPr lang="en-US" sz="1600" dirty="0" smtClean="0"/>
          </a:p>
          <a:p>
            <a:pPr marL="0" indent="0">
              <a:buNone/>
            </a:pPr>
            <a:r>
              <a:rPr lang="en-US" sz="1600" b="1" dirty="0" smtClean="0"/>
              <a:t>Features:</a:t>
            </a:r>
          </a:p>
          <a:p>
            <a:r>
              <a:rPr lang="en-US" sz="1600" b="1" dirty="0" smtClean="0"/>
              <a:t>Microcontroller</a:t>
            </a:r>
            <a:r>
              <a:rPr lang="en-US" sz="1600" dirty="0" smtClean="0"/>
              <a:t>: ATmega328P</a:t>
            </a:r>
          </a:p>
          <a:p>
            <a:r>
              <a:rPr lang="en-US" sz="1600" b="1" dirty="0" smtClean="0"/>
              <a:t>Operating Voltage</a:t>
            </a:r>
            <a:r>
              <a:rPr lang="en-US" sz="1600" dirty="0" smtClean="0"/>
              <a:t>: 5 Volts</a:t>
            </a:r>
          </a:p>
          <a:p>
            <a:r>
              <a:rPr lang="en-US" sz="1600" b="1" dirty="0" smtClean="0"/>
              <a:t>Input Voltage</a:t>
            </a:r>
            <a:r>
              <a:rPr lang="en-US" sz="1600" dirty="0" smtClean="0"/>
              <a:t>: 7 to 20 Volts</a:t>
            </a:r>
          </a:p>
          <a:p>
            <a:r>
              <a:rPr lang="en-US" sz="1600" b="1" dirty="0" smtClean="0"/>
              <a:t>Digital I/O Pins</a:t>
            </a:r>
            <a:r>
              <a:rPr lang="en-US" sz="1600" dirty="0" smtClean="0"/>
              <a:t>: 14 (of which 6 can provide PWM output)</a:t>
            </a:r>
          </a:p>
          <a:p>
            <a:r>
              <a:rPr lang="en-US" sz="1600" b="1" dirty="0" smtClean="0"/>
              <a:t>UAR</a:t>
            </a:r>
            <a:r>
              <a:rPr lang="en-US" sz="1600" dirty="0" smtClean="0"/>
              <a:t>T: 1</a:t>
            </a:r>
          </a:p>
          <a:p>
            <a:r>
              <a:rPr lang="en-US" sz="1600" b="1" dirty="0" smtClean="0"/>
              <a:t>I2C</a:t>
            </a:r>
            <a:r>
              <a:rPr lang="en-US" sz="1600" dirty="0" smtClean="0"/>
              <a:t>: 1</a:t>
            </a:r>
          </a:p>
          <a:p>
            <a:r>
              <a:rPr lang="en-US" sz="1600" b="1" dirty="0" smtClean="0"/>
              <a:t>SPPI</a:t>
            </a:r>
            <a:r>
              <a:rPr lang="en-US" sz="1600" dirty="0" smtClean="0"/>
              <a:t>: 1</a:t>
            </a:r>
          </a:p>
          <a:p>
            <a:r>
              <a:rPr lang="en-US" sz="1600" b="1" dirty="0" smtClean="0"/>
              <a:t>Analog </a:t>
            </a:r>
            <a:r>
              <a:rPr lang="en-US" sz="1600" b="1" dirty="0"/>
              <a:t>Input Pins</a:t>
            </a:r>
            <a:r>
              <a:rPr lang="en-US" sz="1600" dirty="0"/>
              <a:t>: 6</a:t>
            </a:r>
          </a:p>
          <a:p>
            <a:endParaRPr lang="en-US" dirty="0"/>
          </a:p>
        </p:txBody>
      </p:sp>
      <p:sp>
        <p:nvSpPr>
          <p:cNvPr id="5" name="Content Placeholder 4"/>
          <p:cNvSpPr>
            <a:spLocks noGrp="1"/>
          </p:cNvSpPr>
          <p:nvPr>
            <p:ph sz="half" idx="2"/>
          </p:nvPr>
        </p:nvSpPr>
        <p:spPr>
          <a:xfrm>
            <a:off x="4648200" y="3573016"/>
            <a:ext cx="4027488" cy="3528391"/>
          </a:xfrm>
        </p:spPr>
        <p:txBody>
          <a:bodyPr/>
          <a:lstStyle/>
          <a:p>
            <a:r>
              <a:rPr lang="en-US" sz="1800" dirty="0"/>
              <a:t>DC Current per I/O Pin: 20 mA</a:t>
            </a:r>
          </a:p>
          <a:p>
            <a:r>
              <a:rPr lang="en-US" sz="1800" dirty="0"/>
              <a:t>DC Current for 3.3V Pin: 50 mA</a:t>
            </a:r>
          </a:p>
          <a:p>
            <a:r>
              <a:rPr lang="en-US" sz="1800" b="1" dirty="0" smtClean="0"/>
              <a:t>Flash memory</a:t>
            </a:r>
            <a:r>
              <a:rPr lang="en-US" sz="1800" dirty="0" smtClean="0"/>
              <a:t>: </a:t>
            </a:r>
            <a:r>
              <a:rPr lang="en-US" sz="1800" dirty="0"/>
              <a:t>32 KB of which 0.5 KB used by </a:t>
            </a:r>
            <a:r>
              <a:rPr lang="en-US" sz="1800" dirty="0" smtClean="0"/>
              <a:t>bootloader.</a:t>
            </a:r>
            <a:endParaRPr lang="en-US" sz="1800" dirty="0"/>
          </a:p>
          <a:p>
            <a:r>
              <a:rPr lang="en-US" sz="1800" b="1" dirty="0" smtClean="0"/>
              <a:t>SRAM</a:t>
            </a:r>
            <a:r>
              <a:rPr lang="en-US" sz="1800" dirty="0" smtClean="0"/>
              <a:t>: </a:t>
            </a:r>
            <a:r>
              <a:rPr lang="en-US" sz="1800" dirty="0"/>
              <a:t>2 KB</a:t>
            </a:r>
          </a:p>
          <a:p>
            <a:r>
              <a:rPr lang="en-US" sz="1800" b="1" dirty="0" smtClean="0"/>
              <a:t>EEPROM</a:t>
            </a:r>
            <a:r>
              <a:rPr lang="en-US" sz="1800" dirty="0" smtClean="0"/>
              <a:t>: </a:t>
            </a:r>
            <a:r>
              <a:rPr lang="en-US" sz="1800" dirty="0"/>
              <a:t>1 KB</a:t>
            </a:r>
          </a:p>
          <a:p>
            <a:r>
              <a:rPr lang="en-US" sz="1800" b="1" dirty="0"/>
              <a:t>Clock Speed</a:t>
            </a:r>
            <a:r>
              <a:rPr lang="en-US" sz="1800" dirty="0"/>
              <a:t>: 16 MHz</a:t>
            </a:r>
          </a:p>
          <a:p>
            <a:endParaRPr lang="en-US" dirty="0"/>
          </a:p>
        </p:txBody>
      </p:sp>
      <p:sp>
        <p:nvSpPr>
          <p:cNvPr id="4" name="Slide Number Placeholder 3"/>
          <p:cNvSpPr>
            <a:spLocks noGrp="1"/>
          </p:cNvSpPr>
          <p:nvPr>
            <p:ph type="sldNum" sz="quarter" idx="12"/>
          </p:nvPr>
        </p:nvSpPr>
        <p:spPr/>
        <p:txBody>
          <a:bodyPr/>
          <a:lstStyle/>
          <a:p>
            <a:fld id="{2CFB3B35-B7B3-490B-B75C-F9C481107677}" type="slidenum">
              <a:rPr lang="en-GB" altLang="ru-RU" smtClean="0"/>
              <a:pPr/>
              <a:t>3</a:t>
            </a:fld>
            <a:endParaRPr lang="en-GB" altLang="ru-RU"/>
          </a:p>
        </p:txBody>
      </p:sp>
    </p:spTree>
    <p:extLst>
      <p:ext uri="{BB962C8B-B14F-4D97-AF65-F5344CB8AC3E}">
        <p14:creationId xmlns:p14="http://schemas.microsoft.com/office/powerpoint/2010/main" val="39942335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Pin Description of LCD:</a:t>
            </a:r>
            <a:endParaRPr lang="en-US" b="1" dirty="0"/>
          </a:p>
        </p:txBody>
      </p:sp>
      <p:pic>
        <p:nvPicPr>
          <p:cNvPr id="5" name="Content Placeholder 4"/>
          <p:cNvPicPr>
            <a:picLocks noGrp="1" noChangeAspect="1"/>
          </p:cNvPicPr>
          <p:nvPr>
            <p:ph idx="1"/>
          </p:nvPr>
        </p:nvPicPr>
        <p:blipFill>
          <a:blip r:embed="rId2"/>
          <a:stretch>
            <a:fillRect/>
          </a:stretch>
        </p:blipFill>
        <p:spPr>
          <a:xfrm>
            <a:off x="1043608" y="1755337"/>
            <a:ext cx="6840760" cy="4626413"/>
          </a:xfrm>
          <a:prstGeom prst="rect">
            <a:avLst/>
          </a:prstGeom>
        </p:spPr>
      </p:pic>
      <p:sp>
        <p:nvSpPr>
          <p:cNvPr id="4" name="Slide Number Placeholder 3"/>
          <p:cNvSpPr>
            <a:spLocks noGrp="1"/>
          </p:cNvSpPr>
          <p:nvPr>
            <p:ph type="sldNum" sz="quarter" idx="12"/>
          </p:nvPr>
        </p:nvSpPr>
        <p:spPr/>
        <p:txBody>
          <a:bodyPr/>
          <a:lstStyle/>
          <a:p>
            <a:fld id="{2CFB3B35-B7B3-490B-B75C-F9C481107677}" type="slidenum">
              <a:rPr lang="en-GB" altLang="ru-RU" smtClean="0"/>
              <a:pPr/>
              <a:t>30</a:t>
            </a:fld>
            <a:endParaRPr lang="en-GB" altLang="ru-RU"/>
          </a:p>
        </p:txBody>
      </p:sp>
    </p:spTree>
    <p:extLst>
      <p:ext uri="{BB962C8B-B14F-4D97-AF65-F5344CB8AC3E}">
        <p14:creationId xmlns:p14="http://schemas.microsoft.com/office/powerpoint/2010/main" val="12480133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I2C LCD </a:t>
            </a:r>
            <a:r>
              <a:rPr lang="en-US" b="1" dirty="0" smtClean="0"/>
              <a:t>Connections</a:t>
            </a:r>
            <a:endParaRPr lang="en-US" dirty="0"/>
          </a:p>
        </p:txBody>
      </p:sp>
      <p:sp>
        <p:nvSpPr>
          <p:cNvPr id="6" name="Content Placeholder 5"/>
          <p:cNvSpPr>
            <a:spLocks noGrp="1"/>
          </p:cNvSpPr>
          <p:nvPr>
            <p:ph idx="1"/>
          </p:nvPr>
        </p:nvSpPr>
        <p:spPr/>
        <p:txBody>
          <a:bodyPr/>
          <a:lstStyle/>
          <a:p>
            <a:pPr marL="0" indent="0">
              <a:buNone/>
            </a:pPr>
            <a:r>
              <a:rPr lang="en-US" dirty="0"/>
              <a:t/>
            </a:r>
            <a:br>
              <a:rPr lang="en-US" dirty="0"/>
            </a:br>
            <a:endParaRPr lang="en-US" dirty="0"/>
          </a:p>
        </p:txBody>
      </p:sp>
      <p:sp>
        <p:nvSpPr>
          <p:cNvPr id="4" name="Slide Number Placeholder 3"/>
          <p:cNvSpPr>
            <a:spLocks noGrp="1"/>
          </p:cNvSpPr>
          <p:nvPr>
            <p:ph type="sldNum" sz="quarter" idx="12"/>
          </p:nvPr>
        </p:nvSpPr>
        <p:spPr/>
        <p:txBody>
          <a:bodyPr/>
          <a:lstStyle/>
          <a:p>
            <a:fld id="{2CFB3B35-B7B3-490B-B75C-F9C481107677}" type="slidenum">
              <a:rPr lang="en-GB" altLang="ru-RU" smtClean="0"/>
              <a:pPr/>
              <a:t>31</a:t>
            </a:fld>
            <a:endParaRPr lang="en-GB" altLang="ru-RU"/>
          </a:p>
        </p:txBody>
      </p:sp>
      <p:pic>
        <p:nvPicPr>
          <p:cNvPr id="7" name="Picture 6"/>
          <p:cNvPicPr>
            <a:picLocks noChangeAspect="1"/>
          </p:cNvPicPr>
          <p:nvPr/>
        </p:nvPicPr>
        <p:blipFill>
          <a:blip r:embed="rId2"/>
          <a:stretch>
            <a:fillRect/>
          </a:stretch>
        </p:blipFill>
        <p:spPr>
          <a:xfrm>
            <a:off x="1259632" y="2084583"/>
            <a:ext cx="5484020" cy="3762579"/>
          </a:xfrm>
          <a:prstGeom prst="rect">
            <a:avLst/>
          </a:prstGeom>
        </p:spPr>
      </p:pic>
    </p:spTree>
    <p:extLst>
      <p:ext uri="{BB962C8B-B14F-4D97-AF65-F5344CB8AC3E}">
        <p14:creationId xmlns:p14="http://schemas.microsoft.com/office/powerpoint/2010/main" val="22345077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313" y="260350"/>
            <a:ext cx="5327823" cy="1155700"/>
          </a:xfrm>
        </p:spPr>
        <p:txBody>
          <a:bodyPr>
            <a:normAutofit fontScale="90000"/>
          </a:bodyPr>
          <a:lstStyle/>
          <a:p>
            <a:r>
              <a:rPr lang="en-US" b="1" dirty="0"/>
              <a:t>I2C LCD with Arduino wiring diagram</a:t>
            </a:r>
            <a:br>
              <a:rPr lang="en-US" b="1" dirty="0"/>
            </a:br>
            <a:endParaRPr lang="en-US" b="1" dirty="0"/>
          </a:p>
        </p:txBody>
      </p:sp>
      <p:pic>
        <p:nvPicPr>
          <p:cNvPr id="7170" name="Picture 2" descr="https://www.makerguides.com/wp-content/uploads/2019/02/I2C-LCD-with-Arduino-Wiring-Diagram-Schematic-Pinout.jp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941059" y="2063769"/>
            <a:ext cx="6701516" cy="4302374"/>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2"/>
          </p:nvPr>
        </p:nvSpPr>
        <p:spPr/>
        <p:txBody>
          <a:bodyPr/>
          <a:lstStyle/>
          <a:p>
            <a:fld id="{2CFB3B35-B7B3-490B-B75C-F9C481107677}" type="slidenum">
              <a:rPr lang="en-GB" altLang="ru-RU" smtClean="0"/>
              <a:pPr/>
              <a:t>32</a:t>
            </a:fld>
            <a:endParaRPr lang="en-GB" altLang="ru-RU"/>
          </a:p>
        </p:txBody>
      </p:sp>
    </p:spTree>
    <p:extLst>
      <p:ext uri="{BB962C8B-B14F-4D97-AF65-F5344CB8AC3E}">
        <p14:creationId xmlns:p14="http://schemas.microsoft.com/office/powerpoint/2010/main" val="248618825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Installing libraries </a:t>
            </a:r>
            <a:r>
              <a:rPr lang="en-US" b="1" dirty="0"/>
              <a:t>and </a:t>
            </a:r>
            <a:r>
              <a:rPr lang="en-US" b="1" dirty="0" smtClean="0"/>
              <a:t>code</a:t>
            </a:r>
            <a:br>
              <a:rPr lang="en-US" b="1" dirty="0" smtClean="0"/>
            </a:br>
            <a:r>
              <a:rPr lang="en-US" b="1" dirty="0" smtClean="0"/>
              <a:t> for LCD </a:t>
            </a:r>
            <a:r>
              <a:rPr lang="en-US" b="1" dirty="0"/>
              <a:t>:</a:t>
            </a:r>
          </a:p>
        </p:txBody>
      </p:sp>
      <p:sp>
        <p:nvSpPr>
          <p:cNvPr id="3" name="Content Placeholder 2"/>
          <p:cNvSpPr>
            <a:spLocks noGrp="1"/>
          </p:cNvSpPr>
          <p:nvPr>
            <p:ph idx="1"/>
          </p:nvPr>
        </p:nvSpPr>
        <p:spPr/>
        <p:txBody>
          <a:bodyPr/>
          <a:lstStyle/>
          <a:p>
            <a:r>
              <a:rPr lang="en-US" b="1" dirty="0" smtClean="0"/>
              <a:t>LiquidCrystal_I2C</a:t>
            </a:r>
            <a:r>
              <a:rPr lang="en-US" dirty="0"/>
              <a:t> </a:t>
            </a:r>
            <a:r>
              <a:rPr lang="en-US" dirty="0" smtClean="0"/>
              <a:t>library need to be installed. </a:t>
            </a:r>
            <a:r>
              <a:rPr lang="en-US" dirty="0"/>
              <a:t>This library has many built-in functions that make programming the LCD quite easy</a:t>
            </a:r>
            <a:r>
              <a:rPr lang="en-US" dirty="0" smtClean="0"/>
              <a:t>.</a:t>
            </a:r>
          </a:p>
          <a:p>
            <a:r>
              <a:rPr lang="en-US" dirty="0"/>
              <a:t>The LiquidCrystal_I2C library works in combination with </a:t>
            </a:r>
            <a:r>
              <a:rPr lang="en-US" dirty="0" smtClean="0"/>
              <a:t>the</a:t>
            </a:r>
            <a:r>
              <a:rPr lang="en-US" dirty="0"/>
              <a:t> </a:t>
            </a:r>
            <a:r>
              <a:rPr lang="en-US" b="1" dirty="0"/>
              <a:t>Wire.h</a:t>
            </a:r>
            <a:r>
              <a:rPr lang="en-US" dirty="0"/>
              <a:t> library which allows </a:t>
            </a:r>
            <a:r>
              <a:rPr lang="en-US" dirty="0" smtClean="0"/>
              <a:t>to </a:t>
            </a:r>
            <a:r>
              <a:rPr lang="en-US" dirty="0"/>
              <a:t>communicate with I2C </a:t>
            </a:r>
            <a:r>
              <a:rPr lang="en-US" dirty="0" smtClean="0"/>
              <a:t>devices.</a:t>
            </a:r>
          </a:p>
          <a:p>
            <a:r>
              <a:rPr lang="en-US" dirty="0"/>
              <a:t>The library does include some examples that </a:t>
            </a:r>
            <a:r>
              <a:rPr lang="en-US" dirty="0" smtClean="0"/>
              <a:t>we </a:t>
            </a:r>
            <a:r>
              <a:rPr lang="en-US" dirty="0"/>
              <a:t>can use, but </a:t>
            </a:r>
            <a:r>
              <a:rPr lang="en-US" dirty="0" smtClean="0"/>
              <a:t>we </a:t>
            </a:r>
            <a:r>
              <a:rPr lang="en-US" dirty="0"/>
              <a:t>will have to modify them to match </a:t>
            </a:r>
            <a:r>
              <a:rPr lang="en-US" dirty="0" smtClean="0"/>
              <a:t>hardware </a:t>
            </a:r>
            <a:r>
              <a:rPr lang="en-US" dirty="0"/>
              <a:t>setup</a:t>
            </a:r>
            <a:r>
              <a:rPr lang="en-US" dirty="0" smtClean="0"/>
              <a:t>.</a:t>
            </a:r>
          </a:p>
          <a:p>
            <a:r>
              <a:rPr lang="en-US" dirty="0" smtClean="0"/>
              <a:t>I have used HelloWorld example to test my LCD</a:t>
            </a:r>
          </a:p>
        </p:txBody>
      </p:sp>
      <p:sp>
        <p:nvSpPr>
          <p:cNvPr id="4" name="Slide Number Placeholder 3"/>
          <p:cNvSpPr>
            <a:spLocks noGrp="1"/>
          </p:cNvSpPr>
          <p:nvPr>
            <p:ph type="sldNum" sz="quarter" idx="12"/>
          </p:nvPr>
        </p:nvSpPr>
        <p:spPr/>
        <p:txBody>
          <a:bodyPr/>
          <a:lstStyle/>
          <a:p>
            <a:fld id="{2CFB3B35-B7B3-490B-B75C-F9C481107677}" type="slidenum">
              <a:rPr lang="en-GB" altLang="ru-RU" smtClean="0"/>
              <a:pPr/>
              <a:t>33</a:t>
            </a:fld>
            <a:endParaRPr lang="en-GB" altLang="ru-RU"/>
          </a:p>
        </p:txBody>
      </p:sp>
    </p:spTree>
    <p:extLst>
      <p:ext uri="{BB962C8B-B14F-4D97-AF65-F5344CB8AC3E}">
        <p14:creationId xmlns:p14="http://schemas.microsoft.com/office/powerpoint/2010/main" val="171288566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3660" y="177173"/>
            <a:ext cx="8207375" cy="1155343"/>
          </a:xfrm>
        </p:spPr>
        <p:txBody>
          <a:bodyPr/>
          <a:lstStyle/>
          <a:p>
            <a:r>
              <a:rPr lang="en-US" b="1" dirty="0" smtClean="0"/>
              <a:t>HelloWorld code:</a:t>
            </a:r>
            <a:endParaRPr lang="en-US" b="1" dirty="0"/>
          </a:p>
        </p:txBody>
      </p:sp>
      <p:sp>
        <p:nvSpPr>
          <p:cNvPr id="4" name="Slide Number Placeholder 3"/>
          <p:cNvSpPr>
            <a:spLocks noGrp="1"/>
          </p:cNvSpPr>
          <p:nvPr>
            <p:ph type="sldNum" sz="quarter" idx="12"/>
          </p:nvPr>
        </p:nvSpPr>
        <p:spPr/>
        <p:txBody>
          <a:bodyPr/>
          <a:lstStyle/>
          <a:p>
            <a:fld id="{2CFB3B35-B7B3-490B-B75C-F9C481107677}" type="slidenum">
              <a:rPr lang="en-GB" altLang="ru-RU" smtClean="0"/>
              <a:pPr/>
              <a:t>34</a:t>
            </a:fld>
            <a:endParaRPr lang="en-GB" altLang="ru-RU"/>
          </a:p>
        </p:txBody>
      </p:sp>
      <p:pic>
        <p:nvPicPr>
          <p:cNvPr id="5" name="Picture 4"/>
          <p:cNvPicPr>
            <a:picLocks noChangeAspect="1"/>
          </p:cNvPicPr>
          <p:nvPr/>
        </p:nvPicPr>
        <p:blipFill rotWithShape="1">
          <a:blip r:embed="rId2"/>
          <a:srcRect r="37585" b="26097"/>
          <a:stretch/>
        </p:blipFill>
        <p:spPr>
          <a:xfrm>
            <a:off x="494336" y="1448170"/>
            <a:ext cx="7746025" cy="5156634"/>
          </a:xfrm>
          <a:prstGeom prst="rect">
            <a:avLst/>
          </a:prstGeom>
        </p:spPr>
      </p:pic>
    </p:spTree>
    <p:extLst>
      <p:ext uri="{BB962C8B-B14F-4D97-AF65-F5344CB8AC3E}">
        <p14:creationId xmlns:p14="http://schemas.microsoft.com/office/powerpoint/2010/main" val="45203820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512" y="260648"/>
            <a:ext cx="8207375" cy="1155343"/>
          </a:xfrm>
        </p:spPr>
        <p:txBody>
          <a:bodyPr/>
          <a:lstStyle/>
          <a:p>
            <a:r>
              <a:rPr lang="en-US" b="1" dirty="0" smtClean="0"/>
              <a:t>LCD Testing : Output</a:t>
            </a:r>
            <a:endParaRPr lang="en-US" b="1" dirty="0"/>
          </a:p>
        </p:txBody>
      </p:sp>
      <p:pic>
        <p:nvPicPr>
          <p:cNvPr id="5" name="Content Placeholder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rot="5400000">
            <a:off x="2177733" y="1286762"/>
            <a:ext cx="4212468" cy="5616624"/>
          </a:xfrm>
        </p:spPr>
      </p:pic>
      <p:sp>
        <p:nvSpPr>
          <p:cNvPr id="4" name="Slide Number Placeholder 3"/>
          <p:cNvSpPr>
            <a:spLocks noGrp="1"/>
          </p:cNvSpPr>
          <p:nvPr>
            <p:ph type="sldNum" sz="quarter" idx="12"/>
          </p:nvPr>
        </p:nvSpPr>
        <p:spPr/>
        <p:txBody>
          <a:bodyPr/>
          <a:lstStyle/>
          <a:p>
            <a:fld id="{2CFB3B35-B7B3-490B-B75C-F9C481107677}" type="slidenum">
              <a:rPr lang="en-GB" altLang="ru-RU" smtClean="0"/>
              <a:pPr/>
              <a:t>35</a:t>
            </a:fld>
            <a:endParaRPr lang="en-GB" altLang="ru-RU"/>
          </a:p>
        </p:txBody>
      </p:sp>
    </p:spTree>
    <p:extLst>
      <p:ext uri="{BB962C8B-B14F-4D97-AF65-F5344CB8AC3E}">
        <p14:creationId xmlns:p14="http://schemas.microsoft.com/office/powerpoint/2010/main" val="124803762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Testing of CO sensor:</a:t>
            </a:r>
            <a:endParaRPr lang="en-US" b="1" dirty="0"/>
          </a:p>
        </p:txBody>
      </p:sp>
      <p:sp>
        <p:nvSpPr>
          <p:cNvPr id="3" name="Content Placeholder 2"/>
          <p:cNvSpPr>
            <a:spLocks noGrp="1"/>
          </p:cNvSpPr>
          <p:nvPr>
            <p:ph idx="1"/>
          </p:nvPr>
        </p:nvSpPr>
        <p:spPr/>
        <p:txBody>
          <a:bodyPr/>
          <a:lstStyle/>
          <a:p>
            <a:r>
              <a:rPr lang="en-US" dirty="0" smtClean="0"/>
              <a:t>Gas </a:t>
            </a:r>
            <a:r>
              <a:rPr lang="en-US" dirty="0"/>
              <a:t>Sensor(MQ9) module is useful for gas leakage detection (in home and industry). </a:t>
            </a:r>
            <a:endParaRPr lang="en-US" dirty="0" smtClean="0"/>
          </a:p>
          <a:p>
            <a:r>
              <a:rPr lang="en-US" dirty="0" smtClean="0"/>
              <a:t>It </a:t>
            </a:r>
            <a:r>
              <a:rPr lang="en-US" dirty="0"/>
              <a:t>is suitable for detecting </a:t>
            </a:r>
            <a:r>
              <a:rPr lang="en-US" dirty="0" smtClean="0"/>
              <a:t>CO</a:t>
            </a:r>
            <a:r>
              <a:rPr lang="en-US" dirty="0"/>
              <a:t>, CH4. </a:t>
            </a:r>
            <a:endParaRPr lang="en-US" dirty="0" smtClean="0"/>
          </a:p>
          <a:p>
            <a:r>
              <a:rPr lang="en-US" dirty="0" smtClean="0"/>
              <a:t>Due </a:t>
            </a:r>
            <a:r>
              <a:rPr lang="en-US" dirty="0"/>
              <a:t>to its high sensitivity and fast response time, measurements can be taken as soon as possible. </a:t>
            </a:r>
            <a:endParaRPr lang="en-US" dirty="0" smtClean="0"/>
          </a:p>
          <a:p>
            <a:r>
              <a:rPr lang="en-US" dirty="0" smtClean="0"/>
              <a:t>The </a:t>
            </a:r>
            <a:r>
              <a:rPr lang="en-US" dirty="0"/>
              <a:t>sensitivity of the sensor can be adjusted by using the </a:t>
            </a:r>
            <a:r>
              <a:rPr lang="en-US" dirty="0" smtClean="0"/>
              <a:t>potentiometer.</a:t>
            </a:r>
          </a:p>
          <a:p>
            <a:r>
              <a:rPr lang="en-US" dirty="0"/>
              <a:t>The output voltage from the Gas sensor increases when the concentration of gas increases.</a:t>
            </a:r>
            <a:endParaRPr lang="en-US" dirty="0"/>
          </a:p>
        </p:txBody>
      </p:sp>
      <p:sp>
        <p:nvSpPr>
          <p:cNvPr id="4" name="Slide Number Placeholder 3"/>
          <p:cNvSpPr>
            <a:spLocks noGrp="1"/>
          </p:cNvSpPr>
          <p:nvPr>
            <p:ph type="sldNum" sz="quarter" idx="12"/>
          </p:nvPr>
        </p:nvSpPr>
        <p:spPr/>
        <p:txBody>
          <a:bodyPr/>
          <a:lstStyle/>
          <a:p>
            <a:fld id="{2CFB3B35-B7B3-490B-B75C-F9C481107677}" type="slidenum">
              <a:rPr lang="en-GB" altLang="ru-RU" smtClean="0"/>
              <a:pPr/>
              <a:t>36</a:t>
            </a:fld>
            <a:endParaRPr lang="en-GB" altLang="ru-RU"/>
          </a:p>
        </p:txBody>
      </p:sp>
    </p:spTree>
    <p:extLst>
      <p:ext uri="{BB962C8B-B14F-4D97-AF65-F5344CB8AC3E}">
        <p14:creationId xmlns:p14="http://schemas.microsoft.com/office/powerpoint/2010/main" val="65238940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Specifications:</a:t>
            </a:r>
            <a:endParaRPr lang="en-US" b="1" dirty="0"/>
          </a:p>
        </p:txBody>
      </p:sp>
      <p:pic>
        <p:nvPicPr>
          <p:cNvPr id="5" name="Content Placeholder 4"/>
          <p:cNvPicPr>
            <a:picLocks noGrp="1" noChangeAspect="1"/>
          </p:cNvPicPr>
          <p:nvPr>
            <p:ph idx="1"/>
          </p:nvPr>
        </p:nvPicPr>
        <p:blipFill>
          <a:blip r:embed="rId2"/>
          <a:stretch>
            <a:fillRect/>
          </a:stretch>
        </p:blipFill>
        <p:spPr>
          <a:xfrm>
            <a:off x="1748089" y="1844675"/>
            <a:ext cx="5647823" cy="3889375"/>
          </a:xfrm>
          <a:prstGeom prst="rect">
            <a:avLst/>
          </a:prstGeom>
        </p:spPr>
      </p:pic>
      <p:sp>
        <p:nvSpPr>
          <p:cNvPr id="4" name="Slide Number Placeholder 3"/>
          <p:cNvSpPr>
            <a:spLocks noGrp="1"/>
          </p:cNvSpPr>
          <p:nvPr>
            <p:ph type="sldNum" sz="quarter" idx="12"/>
          </p:nvPr>
        </p:nvSpPr>
        <p:spPr/>
        <p:txBody>
          <a:bodyPr/>
          <a:lstStyle/>
          <a:p>
            <a:fld id="{2CFB3B35-B7B3-490B-B75C-F9C481107677}" type="slidenum">
              <a:rPr lang="en-GB" altLang="ru-RU" smtClean="0"/>
              <a:pPr/>
              <a:t>37</a:t>
            </a:fld>
            <a:endParaRPr lang="en-GB" altLang="ru-RU"/>
          </a:p>
        </p:txBody>
      </p:sp>
    </p:spTree>
    <p:extLst>
      <p:ext uri="{BB962C8B-B14F-4D97-AF65-F5344CB8AC3E}">
        <p14:creationId xmlns:p14="http://schemas.microsoft.com/office/powerpoint/2010/main" val="155543063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1560" y="322746"/>
            <a:ext cx="8207375" cy="1155700"/>
          </a:xfrm>
        </p:spPr>
        <p:txBody>
          <a:bodyPr/>
          <a:lstStyle/>
          <a:p>
            <a:r>
              <a:rPr lang="en-US" b="1" dirty="0" smtClean="0"/>
              <a:t>CO sensor: working</a:t>
            </a:r>
            <a:endParaRPr lang="en-US" b="1" dirty="0"/>
          </a:p>
        </p:txBody>
      </p:sp>
      <p:sp>
        <p:nvSpPr>
          <p:cNvPr id="3" name="Content Placeholder 2"/>
          <p:cNvSpPr>
            <a:spLocks noGrp="1"/>
          </p:cNvSpPr>
          <p:nvPr>
            <p:ph idx="1"/>
          </p:nvPr>
        </p:nvSpPr>
        <p:spPr>
          <a:xfrm>
            <a:off x="479425" y="1648668"/>
            <a:ext cx="8207375" cy="4392637"/>
          </a:xfrm>
        </p:spPr>
        <p:txBody>
          <a:bodyPr/>
          <a:lstStyle/>
          <a:p>
            <a:r>
              <a:rPr lang="en-US" dirty="0"/>
              <a:t>I</a:t>
            </a:r>
            <a:r>
              <a:rPr lang="en-US" dirty="0" smtClean="0"/>
              <a:t>t uses </a:t>
            </a:r>
            <a:r>
              <a:rPr lang="en-US" dirty="0"/>
              <a:t>the sensitive material SnO2, which </a:t>
            </a:r>
            <a:r>
              <a:rPr lang="en-US" dirty="0" smtClean="0"/>
              <a:t>have </a:t>
            </a:r>
            <a:r>
              <a:rPr lang="en-US" dirty="0"/>
              <a:t>lower conductivity in clean air. </a:t>
            </a:r>
            <a:endParaRPr lang="en-US" dirty="0" smtClean="0"/>
          </a:p>
          <a:p>
            <a:r>
              <a:rPr lang="en-US" dirty="0" smtClean="0"/>
              <a:t>It </a:t>
            </a:r>
            <a:r>
              <a:rPr lang="en-US" dirty="0"/>
              <a:t>make detection by method of cycle high and low temperature, and detect CO when </a:t>
            </a:r>
            <a:r>
              <a:rPr lang="en-US" dirty="0" smtClean="0"/>
              <a:t>temperature is low(heated </a:t>
            </a:r>
            <a:r>
              <a:rPr lang="en-US" dirty="0"/>
              <a:t>by 1.5V). </a:t>
            </a:r>
            <a:endParaRPr lang="en-US" dirty="0" smtClean="0"/>
          </a:p>
          <a:p>
            <a:r>
              <a:rPr lang="en-US" dirty="0" smtClean="0"/>
              <a:t>The </a:t>
            </a:r>
            <a:r>
              <a:rPr lang="en-US" dirty="0"/>
              <a:t>sensors conductivity is more higher along with the gas concentration rising. When </a:t>
            </a:r>
            <a:r>
              <a:rPr lang="en-US" dirty="0" smtClean="0"/>
              <a:t>temperature is high </a:t>
            </a:r>
            <a:r>
              <a:rPr lang="en-US" dirty="0"/>
              <a:t>(heated by 5.0V), it detects Methane, Propane </a:t>
            </a:r>
            <a:r>
              <a:rPr lang="en-US" dirty="0" smtClean="0"/>
              <a:t>etc. </a:t>
            </a:r>
            <a:r>
              <a:rPr lang="en-US" dirty="0"/>
              <a:t>combustible gas and cleans the other gases </a:t>
            </a:r>
            <a:r>
              <a:rPr lang="en-US" dirty="0" smtClean="0"/>
              <a:t>absorbed </a:t>
            </a:r>
            <a:r>
              <a:rPr lang="en-US" dirty="0"/>
              <a:t>under low temperature. </a:t>
            </a:r>
            <a:endParaRPr lang="en-US" dirty="0" smtClean="0"/>
          </a:p>
          <a:p>
            <a:r>
              <a:rPr lang="en-US" dirty="0" smtClean="0"/>
              <a:t>MQ-9 </a:t>
            </a:r>
            <a:r>
              <a:rPr lang="en-US" dirty="0"/>
              <a:t>gas sensor has high </a:t>
            </a:r>
            <a:r>
              <a:rPr lang="en-US" dirty="0" smtClean="0"/>
              <a:t>sensitivity </a:t>
            </a:r>
            <a:r>
              <a:rPr lang="en-US" dirty="0"/>
              <a:t>to Carbon Monoxide, Methane and LPG. </a:t>
            </a:r>
            <a:endParaRPr lang="en-US" dirty="0"/>
          </a:p>
        </p:txBody>
      </p:sp>
      <p:sp>
        <p:nvSpPr>
          <p:cNvPr id="4" name="Slide Number Placeholder 3"/>
          <p:cNvSpPr>
            <a:spLocks noGrp="1"/>
          </p:cNvSpPr>
          <p:nvPr>
            <p:ph type="sldNum" sz="quarter" idx="12"/>
          </p:nvPr>
        </p:nvSpPr>
        <p:spPr/>
        <p:txBody>
          <a:bodyPr/>
          <a:lstStyle/>
          <a:p>
            <a:fld id="{2CFB3B35-B7B3-490B-B75C-F9C481107677}" type="slidenum">
              <a:rPr lang="en-GB" altLang="ru-RU" smtClean="0"/>
              <a:pPr/>
              <a:t>38</a:t>
            </a:fld>
            <a:endParaRPr lang="en-GB" altLang="ru-RU"/>
          </a:p>
        </p:txBody>
      </p:sp>
    </p:spTree>
    <p:extLst>
      <p:ext uri="{BB962C8B-B14F-4D97-AF65-F5344CB8AC3E}">
        <p14:creationId xmlns:p14="http://schemas.microsoft.com/office/powerpoint/2010/main" val="285948707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520" y="188640"/>
            <a:ext cx="8207375" cy="1155343"/>
          </a:xfrm>
        </p:spPr>
        <p:txBody>
          <a:bodyPr/>
          <a:lstStyle/>
          <a:p>
            <a:r>
              <a:rPr lang="en-US" b="1" dirty="0" smtClean="0"/>
              <a:t>Pin description of MQ-9: </a:t>
            </a:r>
            <a:endParaRPr lang="en-US" b="1" dirty="0"/>
          </a:p>
        </p:txBody>
      </p:sp>
      <p:sp>
        <p:nvSpPr>
          <p:cNvPr id="10" name="Content Placeholder 9"/>
          <p:cNvSpPr>
            <a:spLocks noGrp="1"/>
          </p:cNvSpPr>
          <p:nvPr>
            <p:ph sz="half" idx="1"/>
          </p:nvPr>
        </p:nvSpPr>
        <p:spPr>
          <a:xfrm>
            <a:off x="468313" y="1268761"/>
            <a:ext cx="4027487" cy="4465290"/>
          </a:xfrm>
        </p:spPr>
        <p:txBody>
          <a:bodyPr/>
          <a:lstStyle/>
          <a:p>
            <a:pPr marL="0" indent="0">
              <a:buNone/>
            </a:pPr>
            <a:r>
              <a:rPr lang="en-US" b="1" dirty="0" smtClean="0"/>
              <a:t>In Module:</a:t>
            </a:r>
          </a:p>
          <a:p>
            <a:r>
              <a:rPr lang="en-US" dirty="0" smtClean="0"/>
              <a:t>Here H pins are two sides of heating element SnO2. one pin is connected to </a:t>
            </a:r>
            <a:r>
              <a:rPr lang="en-US" dirty="0" err="1" smtClean="0"/>
              <a:t>Vcc</a:t>
            </a:r>
            <a:r>
              <a:rPr lang="en-US" dirty="0" smtClean="0"/>
              <a:t> ,other to GND</a:t>
            </a:r>
          </a:p>
          <a:p>
            <a:r>
              <a:rPr lang="en-US" dirty="0" smtClean="0"/>
              <a:t>A pins and B pins are shorted internally and are input and output pins.</a:t>
            </a:r>
          </a:p>
        </p:txBody>
      </p:sp>
      <p:pic>
        <p:nvPicPr>
          <p:cNvPr id="11" name="Content Placeholder 4"/>
          <p:cNvPicPr>
            <a:picLocks noGrp="1" noChangeAspect="1"/>
          </p:cNvPicPr>
          <p:nvPr>
            <p:ph sz="half" idx="2"/>
          </p:nvPr>
        </p:nvPicPr>
        <p:blipFill rotWithShape="1">
          <a:blip r:embed="rId2"/>
          <a:stretch/>
        </p:blipFill>
        <p:spPr>
          <a:xfrm>
            <a:off x="4648200" y="3172112"/>
            <a:ext cx="4027488" cy="1234500"/>
          </a:xfrm>
          <a:prstGeom prst="rect">
            <a:avLst/>
          </a:prstGeom>
        </p:spPr>
      </p:pic>
      <p:sp>
        <p:nvSpPr>
          <p:cNvPr id="4" name="Slide Number Placeholder 3"/>
          <p:cNvSpPr>
            <a:spLocks noGrp="1"/>
          </p:cNvSpPr>
          <p:nvPr>
            <p:ph type="sldNum" sz="quarter" idx="12"/>
          </p:nvPr>
        </p:nvSpPr>
        <p:spPr/>
        <p:txBody>
          <a:bodyPr/>
          <a:lstStyle/>
          <a:p>
            <a:fld id="{2CFB3B35-B7B3-490B-B75C-F9C481107677}" type="slidenum">
              <a:rPr lang="en-GB" altLang="ru-RU" smtClean="0"/>
              <a:pPr/>
              <a:t>39</a:t>
            </a:fld>
            <a:endParaRPr lang="en-GB" altLang="ru-RU"/>
          </a:p>
        </p:txBody>
      </p:sp>
    </p:spTree>
    <p:extLst>
      <p:ext uri="{BB962C8B-B14F-4D97-AF65-F5344CB8AC3E}">
        <p14:creationId xmlns:p14="http://schemas.microsoft.com/office/powerpoint/2010/main" val="34765220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b="1" dirty="0" smtClean="0"/>
              <a:t>Arduino Uno</a:t>
            </a:r>
            <a:endParaRPr lang="en-US" b="1" dirty="0"/>
          </a:p>
        </p:txBody>
      </p:sp>
      <p:pic>
        <p:nvPicPr>
          <p:cNvPr id="1026" name="Picture 2" descr="Arduino UNO The Arduino program contains two main parts: setup () and... |  Download Scientific Diagram"/>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83568" y="2114434"/>
            <a:ext cx="7147306" cy="4249096"/>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p:cNvSpPr>
            <a:spLocks noGrp="1"/>
          </p:cNvSpPr>
          <p:nvPr>
            <p:ph type="sldNum" sz="quarter" idx="12"/>
          </p:nvPr>
        </p:nvSpPr>
        <p:spPr/>
        <p:txBody>
          <a:bodyPr/>
          <a:lstStyle/>
          <a:p>
            <a:fld id="{4C873F34-A21C-4573-BF60-21F9F4A12A1B}" type="slidenum">
              <a:rPr lang="en-GB" altLang="ru-RU" smtClean="0"/>
              <a:pPr/>
              <a:t>4</a:t>
            </a:fld>
            <a:endParaRPr lang="en-GB" altLang="ru-RU"/>
          </a:p>
        </p:txBody>
      </p:sp>
    </p:spTree>
    <p:extLst>
      <p:ext uri="{BB962C8B-B14F-4D97-AF65-F5344CB8AC3E}">
        <p14:creationId xmlns:p14="http://schemas.microsoft.com/office/powerpoint/2010/main" val="10422060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68313" y="260350"/>
            <a:ext cx="5327823" cy="1155700"/>
          </a:xfrm>
        </p:spPr>
        <p:txBody>
          <a:bodyPr/>
          <a:lstStyle/>
          <a:p>
            <a:r>
              <a:rPr lang="en-US" b="1" dirty="0" smtClean="0"/>
              <a:t>Connection diagram of MQ-9 and Arduino</a:t>
            </a:r>
            <a:endParaRPr lang="en-US" b="1" dirty="0"/>
          </a:p>
        </p:txBody>
      </p:sp>
      <p:pic>
        <p:nvPicPr>
          <p:cNvPr id="8" name="Content Placeholder 7"/>
          <p:cNvPicPr>
            <a:picLocks noGrp="1" noChangeAspect="1"/>
          </p:cNvPicPr>
          <p:nvPr>
            <p:ph idx="1"/>
          </p:nvPr>
        </p:nvPicPr>
        <p:blipFill>
          <a:blip r:embed="rId2"/>
          <a:stretch>
            <a:fillRect/>
          </a:stretch>
        </p:blipFill>
        <p:spPr>
          <a:xfrm>
            <a:off x="3490762" y="3093940"/>
            <a:ext cx="2162477" cy="1390844"/>
          </a:xfrm>
          <a:prstGeom prst="rect">
            <a:avLst/>
          </a:prstGeom>
        </p:spPr>
      </p:pic>
      <p:sp>
        <p:nvSpPr>
          <p:cNvPr id="5" name="Slide Number Placeholder 4"/>
          <p:cNvSpPr>
            <a:spLocks noGrp="1"/>
          </p:cNvSpPr>
          <p:nvPr>
            <p:ph type="sldNum" sz="quarter" idx="12"/>
          </p:nvPr>
        </p:nvSpPr>
        <p:spPr/>
        <p:txBody>
          <a:bodyPr/>
          <a:lstStyle/>
          <a:p>
            <a:fld id="{4C873F34-A21C-4573-BF60-21F9F4A12A1B}" type="slidenum">
              <a:rPr lang="en-GB" altLang="ru-RU" smtClean="0"/>
              <a:pPr/>
              <a:t>40</a:t>
            </a:fld>
            <a:endParaRPr lang="en-GB" altLang="ru-RU"/>
          </a:p>
        </p:txBody>
      </p:sp>
      <p:pic>
        <p:nvPicPr>
          <p:cNvPr id="9" name="Picture 8"/>
          <p:cNvPicPr>
            <a:picLocks noChangeAspect="1"/>
          </p:cNvPicPr>
          <p:nvPr/>
        </p:nvPicPr>
        <p:blipFill>
          <a:blip r:embed="rId3"/>
          <a:stretch>
            <a:fillRect/>
          </a:stretch>
        </p:blipFill>
        <p:spPr>
          <a:xfrm>
            <a:off x="539552" y="2132856"/>
            <a:ext cx="4639322" cy="3724795"/>
          </a:xfrm>
          <a:prstGeom prst="rect">
            <a:avLst/>
          </a:prstGeom>
        </p:spPr>
      </p:pic>
    </p:spTree>
    <p:extLst>
      <p:ext uri="{BB962C8B-B14F-4D97-AF65-F5344CB8AC3E}">
        <p14:creationId xmlns:p14="http://schemas.microsoft.com/office/powerpoint/2010/main" val="340569182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520" y="93525"/>
            <a:ext cx="8207375" cy="1155343"/>
          </a:xfrm>
        </p:spPr>
        <p:txBody>
          <a:bodyPr/>
          <a:lstStyle/>
          <a:p>
            <a:r>
              <a:rPr lang="en-US" b="1" dirty="0" smtClean="0"/>
              <a:t>Code for Arduino:</a:t>
            </a:r>
            <a:endParaRPr lang="en-US" b="1" dirty="0"/>
          </a:p>
        </p:txBody>
      </p:sp>
      <p:pic>
        <p:nvPicPr>
          <p:cNvPr id="5" name="Content Placeholder 4"/>
          <p:cNvPicPr>
            <a:picLocks noGrp="1" noChangeAspect="1"/>
          </p:cNvPicPr>
          <p:nvPr>
            <p:ph idx="1"/>
          </p:nvPr>
        </p:nvPicPr>
        <p:blipFill rotWithShape="1">
          <a:blip r:embed="rId2"/>
          <a:srcRect r="67085" b="35555"/>
          <a:stretch/>
        </p:blipFill>
        <p:spPr>
          <a:xfrm>
            <a:off x="498909" y="1248868"/>
            <a:ext cx="7128023" cy="5472607"/>
          </a:xfrm>
          <a:prstGeom prst="rect">
            <a:avLst/>
          </a:prstGeom>
        </p:spPr>
      </p:pic>
      <p:sp>
        <p:nvSpPr>
          <p:cNvPr id="4" name="Slide Number Placeholder 3"/>
          <p:cNvSpPr>
            <a:spLocks noGrp="1"/>
          </p:cNvSpPr>
          <p:nvPr>
            <p:ph type="sldNum" sz="quarter" idx="12"/>
          </p:nvPr>
        </p:nvSpPr>
        <p:spPr/>
        <p:txBody>
          <a:bodyPr/>
          <a:lstStyle/>
          <a:p>
            <a:fld id="{2CFB3B35-B7B3-490B-B75C-F9C481107677}" type="slidenum">
              <a:rPr lang="en-GB" altLang="ru-RU" smtClean="0"/>
              <a:pPr/>
              <a:t>41</a:t>
            </a:fld>
            <a:endParaRPr lang="en-GB" altLang="ru-RU"/>
          </a:p>
        </p:txBody>
      </p:sp>
    </p:spTree>
    <p:extLst>
      <p:ext uri="{BB962C8B-B14F-4D97-AF65-F5344CB8AC3E}">
        <p14:creationId xmlns:p14="http://schemas.microsoft.com/office/powerpoint/2010/main" val="205468870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520" y="188640"/>
            <a:ext cx="8207375" cy="1155343"/>
          </a:xfrm>
        </p:spPr>
        <p:txBody>
          <a:bodyPr/>
          <a:lstStyle/>
          <a:p>
            <a:r>
              <a:rPr lang="en-US" b="1" dirty="0" smtClean="0"/>
              <a:t>Code description</a:t>
            </a:r>
            <a:endParaRPr lang="en-US" b="1" dirty="0"/>
          </a:p>
        </p:txBody>
      </p:sp>
      <p:sp>
        <p:nvSpPr>
          <p:cNvPr id="3" name="Content Placeholder 2"/>
          <p:cNvSpPr>
            <a:spLocks noGrp="1"/>
          </p:cNvSpPr>
          <p:nvPr>
            <p:ph sz="half" idx="1"/>
          </p:nvPr>
        </p:nvSpPr>
        <p:spPr/>
        <p:txBody>
          <a:bodyPr>
            <a:normAutofit fontScale="77500" lnSpcReduction="20000"/>
          </a:bodyPr>
          <a:lstStyle/>
          <a:p>
            <a:pPr marL="0" indent="0">
              <a:buNone/>
            </a:pPr>
            <a:r>
              <a:rPr lang="en-US" i="1" dirty="0" smtClean="0"/>
              <a:t>float </a:t>
            </a:r>
            <a:r>
              <a:rPr lang="en-US" i="1" dirty="0" err="1" smtClean="0"/>
              <a:t>sensor_volt</a:t>
            </a:r>
            <a:r>
              <a:rPr lang="en-US" i="1" dirty="0" smtClean="0"/>
              <a:t>;</a:t>
            </a:r>
          </a:p>
          <a:p>
            <a:pPr marL="0" indent="0">
              <a:buNone/>
            </a:pPr>
            <a:r>
              <a:rPr lang="en-US" i="1" dirty="0" smtClean="0"/>
              <a:t>    float </a:t>
            </a:r>
            <a:r>
              <a:rPr lang="en-US" i="1" dirty="0" err="1" smtClean="0"/>
              <a:t>sensorValue</a:t>
            </a:r>
            <a:r>
              <a:rPr lang="en-US" i="1" dirty="0" smtClean="0"/>
              <a:t>;</a:t>
            </a:r>
          </a:p>
          <a:p>
            <a:pPr marL="0" indent="0">
              <a:buNone/>
            </a:pPr>
            <a:r>
              <a:rPr lang="en-US" i="1" dirty="0" smtClean="0"/>
              <a:t>     </a:t>
            </a:r>
            <a:r>
              <a:rPr lang="en-US" i="1" dirty="0" err="1" smtClean="0"/>
              <a:t>sensorValue</a:t>
            </a:r>
            <a:r>
              <a:rPr lang="en-US" i="1" dirty="0" smtClean="0"/>
              <a:t> = </a:t>
            </a:r>
            <a:r>
              <a:rPr lang="en-US" i="1" dirty="0" err="1" smtClean="0"/>
              <a:t>analogRead</a:t>
            </a:r>
            <a:r>
              <a:rPr lang="en-US" i="1" dirty="0" smtClean="0"/>
              <a:t>(A0);</a:t>
            </a:r>
          </a:p>
          <a:p>
            <a:pPr marL="0" indent="0">
              <a:buNone/>
            </a:pPr>
            <a:r>
              <a:rPr lang="en-US" i="1" dirty="0" smtClean="0"/>
              <a:t>    </a:t>
            </a:r>
            <a:r>
              <a:rPr lang="en-US" i="1" dirty="0" err="1" smtClean="0"/>
              <a:t>sensor_volt</a:t>
            </a:r>
            <a:r>
              <a:rPr lang="en-US" i="1" dirty="0" smtClean="0"/>
              <a:t> = </a:t>
            </a:r>
            <a:r>
              <a:rPr lang="en-US" i="1" dirty="0" err="1" smtClean="0"/>
              <a:t>sensorValue</a:t>
            </a:r>
            <a:r>
              <a:rPr lang="en-US" i="1" dirty="0" smtClean="0"/>
              <a:t>/1024*5.0;</a:t>
            </a:r>
          </a:p>
          <a:p>
            <a:pPr marL="0" indent="0">
              <a:buNone/>
            </a:pPr>
            <a:r>
              <a:rPr lang="en-US" i="1" dirty="0" smtClean="0"/>
              <a:t> </a:t>
            </a:r>
          </a:p>
          <a:p>
            <a:pPr marL="0" indent="0">
              <a:buNone/>
            </a:pPr>
            <a:r>
              <a:rPr lang="en-US" i="1" dirty="0" smtClean="0"/>
              <a:t>    </a:t>
            </a:r>
            <a:r>
              <a:rPr lang="en-US" i="1" dirty="0" err="1" smtClean="0"/>
              <a:t>Serial.print</a:t>
            </a:r>
            <a:r>
              <a:rPr lang="en-US" i="1" dirty="0" smtClean="0"/>
              <a:t>("</a:t>
            </a:r>
            <a:r>
              <a:rPr lang="en-US" i="1" dirty="0" err="1" smtClean="0"/>
              <a:t>sensor_volt</a:t>
            </a:r>
            <a:r>
              <a:rPr lang="en-US" i="1" dirty="0" smtClean="0"/>
              <a:t> = ");</a:t>
            </a:r>
          </a:p>
          <a:p>
            <a:pPr marL="0" indent="0">
              <a:buNone/>
            </a:pPr>
            <a:r>
              <a:rPr lang="en-US" i="1" dirty="0" smtClean="0"/>
              <a:t>    </a:t>
            </a:r>
            <a:r>
              <a:rPr lang="en-US" i="1" dirty="0" err="1" smtClean="0"/>
              <a:t>Serial.print</a:t>
            </a:r>
            <a:r>
              <a:rPr lang="en-US" i="1" dirty="0" smtClean="0"/>
              <a:t>(</a:t>
            </a:r>
            <a:r>
              <a:rPr lang="en-US" i="1" dirty="0" err="1" smtClean="0"/>
              <a:t>sensor_volt</a:t>
            </a:r>
            <a:r>
              <a:rPr lang="en-US" i="1" dirty="0" smtClean="0"/>
              <a:t>);</a:t>
            </a:r>
          </a:p>
          <a:p>
            <a:pPr marL="0" indent="0">
              <a:buNone/>
            </a:pPr>
            <a:r>
              <a:rPr lang="en-US" i="1" dirty="0" smtClean="0"/>
              <a:t>    </a:t>
            </a:r>
            <a:r>
              <a:rPr lang="en-US" i="1" dirty="0" err="1" smtClean="0"/>
              <a:t>Serial.println</a:t>
            </a:r>
            <a:r>
              <a:rPr lang="en-US" i="1" dirty="0" smtClean="0"/>
              <a:t>("V");</a:t>
            </a:r>
          </a:p>
          <a:p>
            <a:pPr marL="0" indent="0">
              <a:buNone/>
            </a:pPr>
            <a:r>
              <a:rPr lang="en-US" i="1" dirty="0" smtClean="0"/>
              <a:t>    delay(1000);</a:t>
            </a:r>
          </a:p>
        </p:txBody>
      </p:sp>
      <p:sp>
        <p:nvSpPr>
          <p:cNvPr id="8" name="Content Placeholder 7"/>
          <p:cNvSpPr>
            <a:spLocks noGrp="1"/>
          </p:cNvSpPr>
          <p:nvPr>
            <p:ph sz="half" idx="2"/>
          </p:nvPr>
        </p:nvSpPr>
        <p:spPr>
          <a:xfrm>
            <a:off x="4648200" y="1845164"/>
            <a:ext cx="4027488" cy="4320140"/>
          </a:xfrm>
        </p:spPr>
        <p:txBody>
          <a:bodyPr>
            <a:normAutofit fontScale="77500" lnSpcReduction="20000"/>
          </a:bodyPr>
          <a:lstStyle/>
          <a:p>
            <a:r>
              <a:rPr lang="en-US" dirty="0" smtClean="0"/>
              <a:t>It is a simple code to read analog voltage from sensor using </a:t>
            </a:r>
          </a:p>
          <a:p>
            <a:pPr marL="0" indent="0">
              <a:buNone/>
            </a:pPr>
            <a:r>
              <a:rPr lang="en-US" sz="1800" i="1" dirty="0" err="1" smtClean="0"/>
              <a:t>sensorValue</a:t>
            </a:r>
            <a:r>
              <a:rPr lang="en-US" sz="1800" i="1" dirty="0" smtClean="0"/>
              <a:t> = </a:t>
            </a:r>
            <a:r>
              <a:rPr lang="en-US" sz="1800" i="1" dirty="0" err="1" smtClean="0"/>
              <a:t>analogRead</a:t>
            </a:r>
            <a:r>
              <a:rPr lang="en-US" sz="1800" i="1" dirty="0" smtClean="0"/>
              <a:t>(A0);</a:t>
            </a:r>
          </a:p>
          <a:p>
            <a:r>
              <a:rPr lang="en-US" dirty="0" smtClean="0"/>
              <a:t>Then sensor value is converted to voltage using a standard calculation obtained by simple network calculations </a:t>
            </a:r>
            <a:r>
              <a:rPr lang="en-US" dirty="0" err="1" smtClean="0"/>
              <a:t>Rs</a:t>
            </a:r>
            <a:r>
              <a:rPr lang="en-US" dirty="0" smtClean="0"/>
              <a:t>=(</a:t>
            </a:r>
            <a:r>
              <a:rPr lang="en-US" dirty="0" err="1" smtClean="0"/>
              <a:t>Vc</a:t>
            </a:r>
            <a:r>
              <a:rPr lang="en-US" dirty="0" smtClean="0"/>
              <a:t>/VRL-1)×RL.</a:t>
            </a:r>
          </a:p>
        </p:txBody>
      </p:sp>
      <p:sp>
        <p:nvSpPr>
          <p:cNvPr id="4" name="Slide Number Placeholder 3"/>
          <p:cNvSpPr>
            <a:spLocks noGrp="1"/>
          </p:cNvSpPr>
          <p:nvPr>
            <p:ph type="sldNum" sz="quarter" idx="12"/>
          </p:nvPr>
        </p:nvSpPr>
        <p:spPr/>
        <p:txBody>
          <a:bodyPr/>
          <a:lstStyle/>
          <a:p>
            <a:fld id="{2CFB3B35-B7B3-490B-B75C-F9C481107677}" type="slidenum">
              <a:rPr lang="en-GB" altLang="ru-RU" smtClean="0"/>
              <a:pPr/>
              <a:t>42</a:t>
            </a:fld>
            <a:endParaRPr lang="en-GB" altLang="ru-RU"/>
          </a:p>
        </p:txBody>
      </p:sp>
    </p:spTree>
    <p:extLst>
      <p:ext uri="{BB962C8B-B14F-4D97-AF65-F5344CB8AC3E}">
        <p14:creationId xmlns:p14="http://schemas.microsoft.com/office/powerpoint/2010/main" val="41911295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6284" y="260648"/>
            <a:ext cx="8207375" cy="1155343"/>
          </a:xfrm>
        </p:spPr>
        <p:txBody>
          <a:bodyPr/>
          <a:lstStyle/>
          <a:p>
            <a:r>
              <a:rPr lang="en-US" b="1" dirty="0" smtClean="0"/>
              <a:t>Output at serial monitor:</a:t>
            </a:r>
            <a:endParaRPr lang="en-US" b="1" dirty="0"/>
          </a:p>
        </p:txBody>
      </p:sp>
      <p:pic>
        <p:nvPicPr>
          <p:cNvPr id="7" name="Content Placeholder 6"/>
          <p:cNvPicPr>
            <a:picLocks noGrp="1" noChangeAspect="1"/>
          </p:cNvPicPr>
          <p:nvPr>
            <p:ph idx="1"/>
          </p:nvPr>
        </p:nvPicPr>
        <p:blipFill rotWithShape="1">
          <a:blip r:embed="rId2"/>
          <a:srcRect l="2" t="-589" r="40610" b="27351"/>
          <a:stretch/>
        </p:blipFill>
        <p:spPr>
          <a:xfrm>
            <a:off x="611560" y="1578127"/>
            <a:ext cx="7416824" cy="5142331"/>
          </a:xfrm>
          <a:prstGeom prst="rect">
            <a:avLst/>
          </a:prstGeom>
        </p:spPr>
      </p:pic>
      <p:sp>
        <p:nvSpPr>
          <p:cNvPr id="5" name="Slide Number Placeholder 4"/>
          <p:cNvSpPr>
            <a:spLocks noGrp="1"/>
          </p:cNvSpPr>
          <p:nvPr>
            <p:ph type="sldNum" sz="quarter" idx="12"/>
          </p:nvPr>
        </p:nvSpPr>
        <p:spPr/>
        <p:txBody>
          <a:bodyPr/>
          <a:lstStyle/>
          <a:p>
            <a:fld id="{4C873F34-A21C-4573-BF60-21F9F4A12A1B}" type="slidenum">
              <a:rPr lang="en-GB" altLang="ru-RU" smtClean="0"/>
              <a:pPr/>
              <a:t>43</a:t>
            </a:fld>
            <a:endParaRPr lang="en-GB" altLang="ru-RU"/>
          </a:p>
        </p:txBody>
      </p:sp>
    </p:spTree>
    <p:extLst>
      <p:ext uri="{BB962C8B-B14F-4D97-AF65-F5344CB8AC3E}">
        <p14:creationId xmlns:p14="http://schemas.microsoft.com/office/powerpoint/2010/main" val="38752922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Testing of CO sensor:</a:t>
            </a:r>
            <a:endParaRPr lang="en-US" b="1" dirty="0"/>
          </a:p>
        </p:txBody>
      </p:sp>
      <p:sp>
        <p:nvSpPr>
          <p:cNvPr id="3" name="Content Placeholder 2"/>
          <p:cNvSpPr>
            <a:spLocks noGrp="1"/>
          </p:cNvSpPr>
          <p:nvPr>
            <p:ph idx="1"/>
          </p:nvPr>
        </p:nvSpPr>
        <p:spPr/>
        <p:txBody>
          <a:bodyPr/>
          <a:lstStyle/>
          <a:p>
            <a:r>
              <a:rPr lang="en-US" dirty="0" smtClean="0"/>
              <a:t>This output is obtained when sensor is tested in open air.</a:t>
            </a:r>
          </a:p>
          <a:p>
            <a:r>
              <a:rPr lang="en-US" dirty="0" smtClean="0"/>
              <a:t>This sensor requires a pre heating time of about 24-48hours.</a:t>
            </a:r>
          </a:p>
          <a:p>
            <a:r>
              <a:rPr lang="en-US" dirty="0" smtClean="0"/>
              <a:t>It shows an output voltage for which, which </a:t>
            </a:r>
            <a:r>
              <a:rPr lang="en-US" dirty="0"/>
              <a:t>can be used as a threshold to detect any increase/decrease in gas concentration</a:t>
            </a:r>
            <a:r>
              <a:rPr lang="en-US" dirty="0" smtClean="0"/>
              <a:t>.</a:t>
            </a:r>
          </a:p>
          <a:p>
            <a:endParaRPr lang="en-US" dirty="0"/>
          </a:p>
          <a:p>
            <a:endParaRPr lang="en-US" dirty="0"/>
          </a:p>
        </p:txBody>
      </p:sp>
      <p:sp>
        <p:nvSpPr>
          <p:cNvPr id="4" name="Slide Number Placeholder 3"/>
          <p:cNvSpPr>
            <a:spLocks noGrp="1"/>
          </p:cNvSpPr>
          <p:nvPr>
            <p:ph type="sldNum" sz="quarter" idx="12"/>
          </p:nvPr>
        </p:nvSpPr>
        <p:spPr/>
        <p:txBody>
          <a:bodyPr/>
          <a:lstStyle/>
          <a:p>
            <a:fld id="{2CFB3B35-B7B3-490B-B75C-F9C481107677}" type="slidenum">
              <a:rPr lang="en-GB" altLang="ru-RU" smtClean="0"/>
              <a:pPr/>
              <a:t>44</a:t>
            </a:fld>
            <a:endParaRPr lang="en-GB" altLang="ru-RU"/>
          </a:p>
        </p:txBody>
      </p:sp>
    </p:spTree>
    <p:extLst>
      <p:ext uri="{BB962C8B-B14F-4D97-AF65-F5344CB8AC3E}">
        <p14:creationId xmlns:p14="http://schemas.microsoft.com/office/powerpoint/2010/main" val="415518416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1799" y="366071"/>
            <a:ext cx="8207375" cy="1155343"/>
          </a:xfrm>
        </p:spPr>
        <p:txBody>
          <a:bodyPr/>
          <a:lstStyle/>
          <a:p>
            <a:r>
              <a:rPr lang="en-US" b="1" dirty="0" smtClean="0"/>
              <a:t>Testing of smoke sensor:</a:t>
            </a:r>
            <a:endParaRPr lang="en-US" b="1" dirty="0"/>
          </a:p>
        </p:txBody>
      </p:sp>
      <p:sp>
        <p:nvSpPr>
          <p:cNvPr id="3" name="Content Placeholder 2"/>
          <p:cNvSpPr>
            <a:spLocks noGrp="1"/>
          </p:cNvSpPr>
          <p:nvPr>
            <p:ph idx="1"/>
          </p:nvPr>
        </p:nvSpPr>
        <p:spPr>
          <a:xfrm>
            <a:off x="451798" y="1521414"/>
            <a:ext cx="8207375" cy="3889233"/>
          </a:xfrm>
        </p:spPr>
        <p:txBody>
          <a:bodyPr/>
          <a:lstStyle/>
          <a:p>
            <a:r>
              <a:rPr lang="en-US" sz="1800" dirty="0"/>
              <a:t>MQ2 is one of the commonly used gas sensors in MQ sensor </a:t>
            </a:r>
            <a:r>
              <a:rPr lang="en-US" sz="1800" dirty="0" smtClean="0"/>
              <a:t>series.</a:t>
            </a:r>
          </a:p>
          <a:p>
            <a:r>
              <a:rPr lang="en-US" sz="1800" dirty="0" smtClean="0"/>
              <a:t>It </a:t>
            </a:r>
            <a:r>
              <a:rPr lang="en-US" sz="1800" dirty="0"/>
              <a:t>is a Metal Oxide Semiconductor (MOS) type Gas Sensor also known as Chemiresistors as the detection is based upon change of resistance of the sensing material when the Gas comes in contact with the material. </a:t>
            </a:r>
            <a:endParaRPr lang="en-US" sz="1800" dirty="0" smtClean="0"/>
          </a:p>
          <a:p>
            <a:r>
              <a:rPr lang="en-US" sz="1800" dirty="0" smtClean="0"/>
              <a:t>Using </a:t>
            </a:r>
            <a:r>
              <a:rPr lang="en-US" sz="1800" dirty="0"/>
              <a:t>a simple voltage divider network, concentrations of gas can be detected</a:t>
            </a:r>
            <a:r>
              <a:rPr lang="en-US" sz="1800" dirty="0" smtClean="0"/>
              <a:t>.</a:t>
            </a:r>
          </a:p>
          <a:p>
            <a:r>
              <a:rPr lang="en-US" sz="1800" dirty="0"/>
              <a:t>The sensor is actually enclosed in two layers of fine stainless steel mesh called Anti-explosion network. It ensures that heater element inside the sensor will not cause an explosion, as we are sensing flammable gases.</a:t>
            </a:r>
            <a:endParaRPr lang="en-US" sz="1800" dirty="0" smtClean="0"/>
          </a:p>
          <a:p>
            <a:endParaRPr lang="en-US" dirty="0"/>
          </a:p>
        </p:txBody>
      </p:sp>
      <p:sp>
        <p:nvSpPr>
          <p:cNvPr id="4" name="Slide Number Placeholder 3"/>
          <p:cNvSpPr>
            <a:spLocks noGrp="1"/>
          </p:cNvSpPr>
          <p:nvPr>
            <p:ph type="sldNum" sz="quarter" idx="12"/>
          </p:nvPr>
        </p:nvSpPr>
        <p:spPr/>
        <p:txBody>
          <a:bodyPr/>
          <a:lstStyle/>
          <a:p>
            <a:fld id="{2CFB3B35-B7B3-490B-B75C-F9C481107677}" type="slidenum">
              <a:rPr lang="en-GB" altLang="ru-RU" smtClean="0"/>
              <a:pPr/>
              <a:t>45</a:t>
            </a:fld>
            <a:endParaRPr lang="en-GB" altLang="ru-RU"/>
          </a:p>
        </p:txBody>
      </p:sp>
      <p:pic>
        <p:nvPicPr>
          <p:cNvPr id="5" name="Picture 4"/>
          <p:cNvPicPr>
            <a:picLocks noChangeAspect="1"/>
          </p:cNvPicPr>
          <p:nvPr/>
        </p:nvPicPr>
        <p:blipFill>
          <a:blip r:embed="rId2"/>
          <a:stretch>
            <a:fillRect/>
          </a:stretch>
        </p:blipFill>
        <p:spPr>
          <a:xfrm>
            <a:off x="3131840" y="4378823"/>
            <a:ext cx="4181782" cy="2172354"/>
          </a:xfrm>
          <a:prstGeom prst="rect">
            <a:avLst/>
          </a:prstGeom>
        </p:spPr>
      </p:pic>
    </p:spTree>
    <p:extLst>
      <p:ext uri="{BB962C8B-B14F-4D97-AF65-F5344CB8AC3E}">
        <p14:creationId xmlns:p14="http://schemas.microsoft.com/office/powerpoint/2010/main" val="20371922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Specifications:</a:t>
            </a:r>
            <a:endParaRPr lang="en-US" b="1" dirty="0"/>
          </a:p>
        </p:txBody>
      </p:sp>
      <p:pic>
        <p:nvPicPr>
          <p:cNvPr id="5" name="Content Placeholder 4"/>
          <p:cNvPicPr>
            <a:picLocks noGrp="1" noChangeAspect="1"/>
          </p:cNvPicPr>
          <p:nvPr>
            <p:ph idx="1"/>
          </p:nvPr>
        </p:nvPicPr>
        <p:blipFill>
          <a:blip r:embed="rId2"/>
          <a:stretch>
            <a:fillRect/>
          </a:stretch>
        </p:blipFill>
        <p:spPr>
          <a:xfrm>
            <a:off x="1695049" y="2227044"/>
            <a:ext cx="5753903" cy="3124636"/>
          </a:xfrm>
          <a:prstGeom prst="rect">
            <a:avLst/>
          </a:prstGeom>
        </p:spPr>
      </p:pic>
      <p:sp>
        <p:nvSpPr>
          <p:cNvPr id="4" name="Slide Number Placeholder 3"/>
          <p:cNvSpPr>
            <a:spLocks noGrp="1"/>
          </p:cNvSpPr>
          <p:nvPr>
            <p:ph type="sldNum" sz="quarter" idx="12"/>
          </p:nvPr>
        </p:nvSpPr>
        <p:spPr/>
        <p:txBody>
          <a:bodyPr/>
          <a:lstStyle/>
          <a:p>
            <a:fld id="{2CFB3B35-B7B3-490B-B75C-F9C481107677}" type="slidenum">
              <a:rPr lang="en-GB" altLang="ru-RU" smtClean="0"/>
              <a:pPr/>
              <a:t>46</a:t>
            </a:fld>
            <a:endParaRPr lang="en-GB" altLang="ru-RU"/>
          </a:p>
        </p:txBody>
      </p:sp>
    </p:spTree>
    <p:extLst>
      <p:ext uri="{BB962C8B-B14F-4D97-AF65-F5344CB8AC3E}">
        <p14:creationId xmlns:p14="http://schemas.microsoft.com/office/powerpoint/2010/main" val="312536518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03" y="470802"/>
            <a:ext cx="6556303" cy="1155343"/>
          </a:xfrm>
        </p:spPr>
        <p:txBody>
          <a:bodyPr/>
          <a:lstStyle/>
          <a:p>
            <a:r>
              <a:rPr lang="en-US" b="1" dirty="0" smtClean="0"/>
              <a:t>Pin description of smoke sensor:</a:t>
            </a:r>
            <a:endParaRPr lang="en-US" b="1" dirty="0"/>
          </a:p>
        </p:txBody>
      </p:sp>
      <p:pic>
        <p:nvPicPr>
          <p:cNvPr id="5" name="Content Placeholder 4"/>
          <p:cNvPicPr>
            <a:picLocks noGrp="1" noChangeAspect="1"/>
          </p:cNvPicPr>
          <p:nvPr>
            <p:ph idx="1"/>
          </p:nvPr>
        </p:nvPicPr>
        <p:blipFill>
          <a:blip r:embed="rId2"/>
          <a:stretch>
            <a:fillRect/>
          </a:stretch>
        </p:blipFill>
        <p:spPr>
          <a:xfrm>
            <a:off x="1763688" y="1988840"/>
            <a:ext cx="5485006" cy="4009147"/>
          </a:xfrm>
          <a:prstGeom prst="rect">
            <a:avLst/>
          </a:prstGeom>
        </p:spPr>
      </p:pic>
      <p:sp>
        <p:nvSpPr>
          <p:cNvPr id="4" name="Slide Number Placeholder 3"/>
          <p:cNvSpPr>
            <a:spLocks noGrp="1"/>
          </p:cNvSpPr>
          <p:nvPr>
            <p:ph type="sldNum" sz="quarter" idx="12"/>
          </p:nvPr>
        </p:nvSpPr>
        <p:spPr/>
        <p:txBody>
          <a:bodyPr/>
          <a:lstStyle/>
          <a:p>
            <a:fld id="{2CFB3B35-B7B3-490B-B75C-F9C481107677}" type="slidenum">
              <a:rPr lang="en-GB" altLang="ru-RU" smtClean="0"/>
              <a:pPr/>
              <a:t>47</a:t>
            </a:fld>
            <a:endParaRPr lang="en-GB" altLang="ru-RU"/>
          </a:p>
        </p:txBody>
      </p:sp>
    </p:spTree>
    <p:extLst>
      <p:ext uri="{BB962C8B-B14F-4D97-AF65-F5344CB8AC3E}">
        <p14:creationId xmlns:p14="http://schemas.microsoft.com/office/powerpoint/2010/main" val="214554372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512" y="260648"/>
            <a:ext cx="8207375" cy="1155343"/>
          </a:xfrm>
        </p:spPr>
        <p:txBody>
          <a:bodyPr/>
          <a:lstStyle/>
          <a:p>
            <a:r>
              <a:rPr lang="en-US" b="1" dirty="0" smtClean="0"/>
              <a:t>Connection diagram:</a:t>
            </a:r>
            <a:endParaRPr lang="en-US" b="1" dirty="0"/>
          </a:p>
        </p:txBody>
      </p:sp>
      <p:sp>
        <p:nvSpPr>
          <p:cNvPr id="4" name="Slide Number Placeholder 3"/>
          <p:cNvSpPr>
            <a:spLocks noGrp="1"/>
          </p:cNvSpPr>
          <p:nvPr>
            <p:ph type="sldNum" sz="quarter" idx="12"/>
          </p:nvPr>
        </p:nvSpPr>
        <p:spPr/>
        <p:txBody>
          <a:bodyPr/>
          <a:lstStyle/>
          <a:p>
            <a:fld id="{2CFB3B35-B7B3-490B-B75C-F9C481107677}" type="slidenum">
              <a:rPr lang="en-GB" altLang="ru-RU" smtClean="0"/>
              <a:pPr/>
              <a:t>48</a:t>
            </a:fld>
            <a:endParaRPr lang="en-GB" altLang="ru-RU"/>
          </a:p>
        </p:txBody>
      </p:sp>
      <p:pic>
        <p:nvPicPr>
          <p:cNvPr id="6" name="Picture 2" descr="Arduino Wiring Fritzing Connections with MQ2 Gas Senso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043608" y="2492896"/>
            <a:ext cx="6840760" cy="37701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923589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512" y="173067"/>
            <a:ext cx="8207375" cy="1155343"/>
          </a:xfrm>
        </p:spPr>
        <p:txBody>
          <a:bodyPr/>
          <a:lstStyle/>
          <a:p>
            <a:r>
              <a:rPr lang="en-US" b="1" dirty="0" smtClean="0"/>
              <a:t>Code:</a:t>
            </a:r>
            <a:endParaRPr lang="en-US" b="1" dirty="0"/>
          </a:p>
        </p:txBody>
      </p:sp>
      <p:pic>
        <p:nvPicPr>
          <p:cNvPr id="5" name="Content Placeholder 4"/>
          <p:cNvPicPr>
            <a:picLocks noGrp="1" noChangeAspect="1"/>
          </p:cNvPicPr>
          <p:nvPr>
            <p:ph idx="1"/>
          </p:nvPr>
        </p:nvPicPr>
        <p:blipFill rotWithShape="1">
          <a:blip r:embed="rId2"/>
          <a:srcRect r="56832" b="24521"/>
          <a:stretch/>
        </p:blipFill>
        <p:spPr>
          <a:xfrm>
            <a:off x="395536" y="1171487"/>
            <a:ext cx="5903886" cy="5379690"/>
          </a:xfrm>
          <a:prstGeom prst="rect">
            <a:avLst/>
          </a:prstGeom>
        </p:spPr>
      </p:pic>
      <p:sp>
        <p:nvSpPr>
          <p:cNvPr id="4" name="Slide Number Placeholder 3"/>
          <p:cNvSpPr>
            <a:spLocks noGrp="1"/>
          </p:cNvSpPr>
          <p:nvPr>
            <p:ph type="sldNum" sz="quarter" idx="12"/>
          </p:nvPr>
        </p:nvSpPr>
        <p:spPr/>
        <p:txBody>
          <a:bodyPr/>
          <a:lstStyle/>
          <a:p>
            <a:fld id="{2CFB3B35-B7B3-490B-B75C-F9C481107677}" type="slidenum">
              <a:rPr lang="en-GB" altLang="ru-RU" smtClean="0"/>
              <a:pPr/>
              <a:t>49</a:t>
            </a:fld>
            <a:endParaRPr lang="en-GB" altLang="ru-RU"/>
          </a:p>
        </p:txBody>
      </p:sp>
    </p:spTree>
    <p:extLst>
      <p:ext uri="{BB962C8B-B14F-4D97-AF65-F5344CB8AC3E}">
        <p14:creationId xmlns:p14="http://schemas.microsoft.com/office/powerpoint/2010/main" val="13550189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Arduino IDE:</a:t>
            </a:r>
            <a:endParaRPr lang="en-US" b="1" dirty="0"/>
          </a:p>
        </p:txBody>
      </p:sp>
      <p:sp>
        <p:nvSpPr>
          <p:cNvPr id="3" name="Content Placeholder 2"/>
          <p:cNvSpPr>
            <a:spLocks noGrp="1"/>
          </p:cNvSpPr>
          <p:nvPr>
            <p:ph idx="1"/>
          </p:nvPr>
        </p:nvSpPr>
        <p:spPr/>
        <p:txBody>
          <a:bodyPr/>
          <a:lstStyle/>
          <a:p>
            <a:r>
              <a:rPr lang="en-US" smtClean="0"/>
              <a:t>The open-source Arduino Software (IDE) makes it easy to write code and upload it to the board. </a:t>
            </a:r>
          </a:p>
          <a:p>
            <a:r>
              <a:rPr lang="en-US" smtClean="0"/>
              <a:t>This software can be used with any Arduino board such as Arduino Uno, Arduino Mega etc. </a:t>
            </a:r>
          </a:p>
          <a:p>
            <a:r>
              <a:rPr lang="en-US" smtClean="0"/>
              <a:t>Latest version of Arduino can be downloaded from </a:t>
            </a:r>
            <a:r>
              <a:rPr lang="en-US" smtClean="0">
                <a:hlinkClick r:id="rId2"/>
              </a:rPr>
              <a:t>https://www.arduino.cc/en/software</a:t>
            </a:r>
            <a:endParaRPr lang="en-US" smtClean="0"/>
          </a:p>
          <a:p>
            <a:r>
              <a:rPr lang="en-US" smtClean="0"/>
              <a:t>To Connect Uno board to a PC , an A B USB cable(printer cable) is used. The green power LED (labelled PWR) should go on.</a:t>
            </a:r>
          </a:p>
          <a:p>
            <a:r>
              <a:rPr lang="en-US" smtClean="0"/>
              <a:t>The USB connection with the PC is necessary to program the board and not just to power it up. The Uno automatically draw power from either the USB or an external power supply. </a:t>
            </a:r>
            <a:br>
              <a:rPr lang="en-US" smtClean="0"/>
            </a:br>
            <a:endParaRPr lang="en-US" dirty="0"/>
          </a:p>
        </p:txBody>
      </p:sp>
      <p:sp>
        <p:nvSpPr>
          <p:cNvPr id="4" name="Slide Number Placeholder 3"/>
          <p:cNvSpPr>
            <a:spLocks noGrp="1"/>
          </p:cNvSpPr>
          <p:nvPr>
            <p:ph type="sldNum" sz="quarter" idx="12"/>
          </p:nvPr>
        </p:nvSpPr>
        <p:spPr/>
        <p:txBody>
          <a:bodyPr/>
          <a:lstStyle/>
          <a:p>
            <a:fld id="{2CFB3B35-B7B3-490B-B75C-F9C481107677}" type="slidenum">
              <a:rPr lang="en-GB" altLang="ru-RU" smtClean="0"/>
              <a:pPr/>
              <a:t>5</a:t>
            </a:fld>
            <a:endParaRPr lang="en-GB" altLang="ru-RU"/>
          </a:p>
        </p:txBody>
      </p:sp>
    </p:spTree>
    <p:extLst>
      <p:ext uri="{BB962C8B-B14F-4D97-AF65-F5344CB8AC3E}">
        <p14:creationId xmlns:p14="http://schemas.microsoft.com/office/powerpoint/2010/main" val="47072154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520" y="188640"/>
            <a:ext cx="8207375" cy="1155343"/>
          </a:xfrm>
        </p:spPr>
        <p:txBody>
          <a:bodyPr/>
          <a:lstStyle/>
          <a:p>
            <a:r>
              <a:rPr lang="en-US" b="1" dirty="0" smtClean="0"/>
              <a:t>Code explanation:</a:t>
            </a:r>
            <a:endParaRPr lang="en-US" b="1" dirty="0"/>
          </a:p>
        </p:txBody>
      </p:sp>
      <p:sp>
        <p:nvSpPr>
          <p:cNvPr id="3" name="Content Placeholder 2"/>
          <p:cNvSpPr>
            <a:spLocks noGrp="1"/>
          </p:cNvSpPr>
          <p:nvPr>
            <p:ph idx="1"/>
          </p:nvPr>
        </p:nvSpPr>
        <p:spPr>
          <a:xfrm>
            <a:off x="257951" y="1706731"/>
            <a:ext cx="8207375" cy="5151269"/>
          </a:xfrm>
        </p:spPr>
        <p:txBody>
          <a:bodyPr/>
          <a:lstStyle/>
          <a:p>
            <a:r>
              <a:rPr lang="en-US" dirty="0" smtClean="0"/>
              <a:t>The </a:t>
            </a:r>
            <a:r>
              <a:rPr lang="en-US" dirty="0"/>
              <a:t>sketch starts by defining Arduino pin to which analog </a:t>
            </a:r>
            <a:endParaRPr lang="en-US" dirty="0" smtClean="0"/>
          </a:p>
          <a:p>
            <a:pPr marL="0" indent="0">
              <a:buNone/>
            </a:pPr>
            <a:r>
              <a:rPr lang="en-US" dirty="0" smtClean="0"/>
              <a:t>pin </a:t>
            </a:r>
            <a:r>
              <a:rPr lang="en-US" dirty="0"/>
              <a:t>of MQ2 gas sensor is connected. </a:t>
            </a:r>
            <a:r>
              <a:rPr lang="en-US" dirty="0" smtClean="0"/>
              <a:t>A </a:t>
            </a:r>
            <a:r>
              <a:rPr lang="en-US" dirty="0"/>
              <a:t>variable called </a:t>
            </a:r>
            <a:r>
              <a:rPr lang="en-US" i="1" dirty="0" err="1"/>
              <a:t>sensorValue</a:t>
            </a:r>
            <a:r>
              <a:rPr lang="en-US" dirty="0"/>
              <a:t> is also defined to store sensor value</a:t>
            </a:r>
            <a:r>
              <a:rPr lang="en-US" i="1" dirty="0" smtClean="0"/>
              <a:t>.</a:t>
            </a:r>
          </a:p>
          <a:p>
            <a:pPr marL="0" indent="0">
              <a:buNone/>
            </a:pPr>
            <a:r>
              <a:rPr lang="en-US" dirty="0" smtClean="0">
                <a:solidFill>
                  <a:schemeClr val="accent1"/>
                </a:solidFill>
              </a:rPr>
              <a:t>#</a:t>
            </a:r>
            <a:r>
              <a:rPr lang="en-US" dirty="0">
                <a:solidFill>
                  <a:schemeClr val="accent1"/>
                </a:solidFill>
              </a:rPr>
              <a:t>define MQ2pin (0</a:t>
            </a:r>
            <a:r>
              <a:rPr lang="en-US" dirty="0" smtClean="0">
                <a:solidFill>
                  <a:schemeClr val="accent1"/>
                </a:solidFill>
              </a:rPr>
              <a:t>)</a:t>
            </a:r>
          </a:p>
          <a:p>
            <a:pPr marL="0" indent="0">
              <a:buNone/>
            </a:pPr>
            <a:r>
              <a:rPr lang="en-US" dirty="0" smtClean="0">
                <a:solidFill>
                  <a:schemeClr val="accent1"/>
                </a:solidFill>
              </a:rPr>
              <a:t>float </a:t>
            </a:r>
            <a:r>
              <a:rPr lang="en-US" dirty="0" err="1">
                <a:solidFill>
                  <a:schemeClr val="accent1"/>
                </a:solidFill>
              </a:rPr>
              <a:t>sensorValue</a:t>
            </a:r>
            <a:r>
              <a:rPr lang="en-US" dirty="0">
                <a:solidFill>
                  <a:schemeClr val="accent1"/>
                </a:solidFill>
              </a:rPr>
              <a:t>;  //variable to store sensor </a:t>
            </a:r>
            <a:r>
              <a:rPr lang="en-US" dirty="0" smtClean="0">
                <a:solidFill>
                  <a:schemeClr val="accent1"/>
                </a:solidFill>
              </a:rPr>
              <a:t>value</a:t>
            </a:r>
          </a:p>
          <a:p>
            <a:endParaRPr lang="en-US" dirty="0" smtClean="0"/>
          </a:p>
          <a:p>
            <a:r>
              <a:rPr lang="en-US" dirty="0" smtClean="0"/>
              <a:t>In </a:t>
            </a:r>
            <a:r>
              <a:rPr lang="en-US" dirty="0"/>
              <a:t>setup function: we initialize serial communications with the PC and wait for 20 seconds to allow sensor to warm up</a:t>
            </a:r>
            <a:r>
              <a:rPr lang="en-US" dirty="0" smtClean="0"/>
              <a:t>.</a:t>
            </a:r>
          </a:p>
          <a:p>
            <a:pPr marL="0" indent="0">
              <a:buNone/>
            </a:pPr>
            <a:r>
              <a:rPr lang="en-US" i="1" dirty="0" err="1" smtClean="0">
                <a:solidFill>
                  <a:schemeClr val="accent1"/>
                </a:solidFill>
              </a:rPr>
              <a:t>Serial.begin</a:t>
            </a:r>
            <a:r>
              <a:rPr lang="en-US" i="1" dirty="0" smtClean="0">
                <a:solidFill>
                  <a:schemeClr val="accent1"/>
                </a:solidFill>
              </a:rPr>
              <a:t>(9600</a:t>
            </a:r>
            <a:r>
              <a:rPr lang="en-US" i="1" dirty="0">
                <a:solidFill>
                  <a:schemeClr val="accent1"/>
                </a:solidFill>
              </a:rPr>
              <a:t>); // sets the serial port to </a:t>
            </a:r>
            <a:r>
              <a:rPr lang="en-US" i="1" dirty="0" smtClean="0">
                <a:solidFill>
                  <a:schemeClr val="accent1"/>
                </a:solidFill>
              </a:rPr>
              <a:t>9600</a:t>
            </a:r>
          </a:p>
          <a:p>
            <a:pPr marL="0" indent="0">
              <a:buNone/>
            </a:pPr>
            <a:r>
              <a:rPr lang="en-US" i="1" dirty="0" err="1" smtClean="0">
                <a:solidFill>
                  <a:schemeClr val="accent1"/>
                </a:solidFill>
              </a:rPr>
              <a:t>Serial.println</a:t>
            </a:r>
            <a:r>
              <a:rPr lang="en-US" i="1" dirty="0">
                <a:solidFill>
                  <a:schemeClr val="accent1"/>
                </a:solidFill>
              </a:rPr>
              <a:t>("Gas sensor warming up</a:t>
            </a:r>
            <a:r>
              <a:rPr lang="en-US" i="1" dirty="0" smtClean="0">
                <a:solidFill>
                  <a:schemeClr val="accent1"/>
                </a:solidFill>
              </a:rPr>
              <a:t>!");</a:t>
            </a:r>
          </a:p>
          <a:p>
            <a:pPr marL="0" indent="0">
              <a:buNone/>
            </a:pPr>
            <a:r>
              <a:rPr lang="en-US" i="1" dirty="0" smtClean="0">
                <a:solidFill>
                  <a:schemeClr val="accent1"/>
                </a:solidFill>
              </a:rPr>
              <a:t>delay(20000</a:t>
            </a:r>
            <a:r>
              <a:rPr lang="en-US" i="1" dirty="0">
                <a:solidFill>
                  <a:schemeClr val="accent1"/>
                </a:solidFill>
              </a:rPr>
              <a:t>); // allow the MQ-6 to warm </a:t>
            </a:r>
            <a:r>
              <a:rPr lang="en-US" i="1" dirty="0" smtClean="0">
                <a:solidFill>
                  <a:schemeClr val="accent1"/>
                </a:solidFill>
              </a:rPr>
              <a:t>up</a:t>
            </a:r>
          </a:p>
        </p:txBody>
      </p:sp>
      <p:sp>
        <p:nvSpPr>
          <p:cNvPr id="4" name="Slide Number Placeholder 3"/>
          <p:cNvSpPr>
            <a:spLocks noGrp="1"/>
          </p:cNvSpPr>
          <p:nvPr>
            <p:ph type="sldNum" sz="quarter" idx="12"/>
          </p:nvPr>
        </p:nvSpPr>
        <p:spPr/>
        <p:txBody>
          <a:bodyPr/>
          <a:lstStyle/>
          <a:p>
            <a:fld id="{2CFB3B35-B7B3-490B-B75C-F9C481107677}" type="slidenum">
              <a:rPr lang="en-GB" altLang="ru-RU" smtClean="0"/>
              <a:pPr/>
              <a:t>50</a:t>
            </a:fld>
            <a:endParaRPr lang="en-GB" altLang="ru-RU"/>
          </a:p>
        </p:txBody>
      </p:sp>
    </p:spTree>
    <p:extLst>
      <p:ext uri="{BB962C8B-B14F-4D97-AF65-F5344CB8AC3E}">
        <p14:creationId xmlns:p14="http://schemas.microsoft.com/office/powerpoint/2010/main" val="428530878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4856" y="299419"/>
            <a:ext cx="8207375" cy="1155343"/>
          </a:xfrm>
        </p:spPr>
        <p:txBody>
          <a:bodyPr/>
          <a:lstStyle/>
          <a:p>
            <a:r>
              <a:rPr lang="en-US" b="1" dirty="0" smtClean="0"/>
              <a:t>Code explanation: </a:t>
            </a:r>
            <a:r>
              <a:rPr lang="en-US" b="1" dirty="0" err="1" smtClean="0"/>
              <a:t>contd</a:t>
            </a:r>
            <a:r>
              <a:rPr lang="en-US" b="1" dirty="0" smtClean="0"/>
              <a:t>…</a:t>
            </a:r>
            <a:endParaRPr lang="en-US" b="1" dirty="0"/>
          </a:p>
        </p:txBody>
      </p:sp>
      <p:sp>
        <p:nvSpPr>
          <p:cNvPr id="3" name="Content Placeholder 2"/>
          <p:cNvSpPr>
            <a:spLocks noGrp="1"/>
          </p:cNvSpPr>
          <p:nvPr>
            <p:ph idx="1"/>
          </p:nvPr>
        </p:nvSpPr>
        <p:spPr>
          <a:xfrm>
            <a:off x="292660" y="1556792"/>
            <a:ext cx="8207375" cy="3889233"/>
          </a:xfrm>
        </p:spPr>
        <p:txBody>
          <a:bodyPr/>
          <a:lstStyle/>
          <a:p>
            <a:r>
              <a:rPr lang="en-US" dirty="0"/>
              <a:t>In loop function: the sensor value is read by </a:t>
            </a:r>
            <a:r>
              <a:rPr lang="en-US" dirty="0" err="1"/>
              <a:t>analogRead</a:t>
            </a:r>
            <a:r>
              <a:rPr lang="en-US" dirty="0"/>
              <a:t>() function and displayed on serial monitor.</a:t>
            </a:r>
          </a:p>
          <a:p>
            <a:pPr marL="0" indent="0">
              <a:buNone/>
            </a:pPr>
            <a:r>
              <a:rPr lang="en-US" i="1" dirty="0" err="1">
                <a:solidFill>
                  <a:schemeClr val="accent1"/>
                </a:solidFill>
              </a:rPr>
              <a:t>sensorValue</a:t>
            </a:r>
            <a:r>
              <a:rPr lang="en-US" i="1" dirty="0">
                <a:solidFill>
                  <a:schemeClr val="accent1"/>
                </a:solidFill>
              </a:rPr>
              <a:t> = </a:t>
            </a:r>
            <a:r>
              <a:rPr lang="en-US" i="1" dirty="0" err="1">
                <a:solidFill>
                  <a:schemeClr val="accent1"/>
                </a:solidFill>
              </a:rPr>
              <a:t>analogRead</a:t>
            </a:r>
            <a:r>
              <a:rPr lang="en-US" i="1" dirty="0">
                <a:solidFill>
                  <a:schemeClr val="accent1"/>
                </a:solidFill>
              </a:rPr>
              <a:t>(MQ2pin); // read analog input pin 0  </a:t>
            </a:r>
            <a:r>
              <a:rPr lang="en-US" i="1" dirty="0" err="1">
                <a:solidFill>
                  <a:schemeClr val="accent1"/>
                </a:solidFill>
              </a:rPr>
              <a:t>Serial.print</a:t>
            </a:r>
            <a:r>
              <a:rPr lang="en-US" i="1" dirty="0">
                <a:solidFill>
                  <a:schemeClr val="accent1"/>
                </a:solidFill>
              </a:rPr>
              <a:t>("Sensor Value: ");</a:t>
            </a:r>
            <a:r>
              <a:rPr lang="en-US" i="1" dirty="0" err="1">
                <a:solidFill>
                  <a:schemeClr val="accent1"/>
                </a:solidFill>
              </a:rPr>
              <a:t>Serial.print</a:t>
            </a:r>
            <a:r>
              <a:rPr lang="en-US" i="1" dirty="0">
                <a:solidFill>
                  <a:schemeClr val="accent1"/>
                </a:solidFill>
              </a:rPr>
              <a:t>(</a:t>
            </a:r>
            <a:r>
              <a:rPr lang="en-US" i="1" dirty="0" err="1">
                <a:solidFill>
                  <a:schemeClr val="accent1"/>
                </a:solidFill>
              </a:rPr>
              <a:t>sensorValue</a:t>
            </a:r>
            <a:r>
              <a:rPr lang="en-US" i="1" dirty="0" smtClean="0">
                <a:solidFill>
                  <a:schemeClr val="accent1"/>
                </a:solidFill>
              </a:rPr>
              <a:t>);</a:t>
            </a:r>
            <a:endParaRPr lang="en-US" dirty="0" smtClean="0"/>
          </a:p>
          <a:p>
            <a:endParaRPr lang="en-US" dirty="0" smtClean="0"/>
          </a:p>
          <a:p>
            <a:r>
              <a:rPr lang="en-US" dirty="0" smtClean="0"/>
              <a:t>When </a:t>
            </a:r>
            <a:r>
              <a:rPr lang="en-US" dirty="0"/>
              <a:t>the gas concentration is high enough, the sensor usually outputs value greater than 300. We can monitor this value using if statement. And when the sensor value exceeds 300, we will display ‘Smoke Detected!’ message. </a:t>
            </a:r>
            <a:endParaRPr lang="en-US" dirty="0" smtClean="0"/>
          </a:p>
          <a:p>
            <a:pPr marL="0" indent="0">
              <a:buNone/>
            </a:pPr>
            <a:r>
              <a:rPr lang="en-US" i="1" dirty="0" smtClean="0">
                <a:solidFill>
                  <a:schemeClr val="accent1"/>
                </a:solidFill>
              </a:rPr>
              <a:t> </a:t>
            </a:r>
            <a:r>
              <a:rPr lang="en-US" i="1" dirty="0">
                <a:solidFill>
                  <a:schemeClr val="accent1"/>
                </a:solidFill>
              </a:rPr>
              <a:t>if(</a:t>
            </a:r>
            <a:r>
              <a:rPr lang="en-US" i="1" dirty="0" err="1">
                <a:solidFill>
                  <a:schemeClr val="accent1"/>
                </a:solidFill>
              </a:rPr>
              <a:t>sensorValue</a:t>
            </a:r>
            <a:r>
              <a:rPr lang="en-US" i="1" dirty="0">
                <a:solidFill>
                  <a:schemeClr val="accent1"/>
                </a:solidFill>
              </a:rPr>
              <a:t> &gt; 300)  </a:t>
            </a:r>
            <a:endParaRPr lang="en-US" i="1" dirty="0" smtClean="0">
              <a:solidFill>
                <a:schemeClr val="accent1"/>
              </a:solidFill>
            </a:endParaRPr>
          </a:p>
          <a:p>
            <a:pPr marL="0" indent="0">
              <a:buNone/>
            </a:pPr>
            <a:r>
              <a:rPr lang="en-US" i="1" dirty="0" smtClean="0">
                <a:solidFill>
                  <a:schemeClr val="accent1"/>
                </a:solidFill>
              </a:rPr>
              <a:t>{    </a:t>
            </a:r>
          </a:p>
          <a:p>
            <a:pPr marL="0" indent="0">
              <a:buNone/>
            </a:pPr>
            <a:r>
              <a:rPr lang="en-US" i="1" dirty="0" err="1" smtClean="0">
                <a:solidFill>
                  <a:schemeClr val="accent1"/>
                </a:solidFill>
              </a:rPr>
              <a:t>Serial.print</a:t>
            </a:r>
            <a:r>
              <a:rPr lang="en-US" i="1" dirty="0">
                <a:solidFill>
                  <a:schemeClr val="accent1"/>
                </a:solidFill>
              </a:rPr>
              <a:t>(" | Smoke detected!"); </a:t>
            </a:r>
            <a:endParaRPr lang="en-US" i="1" dirty="0" smtClean="0">
              <a:solidFill>
                <a:schemeClr val="accent1"/>
              </a:solidFill>
            </a:endParaRPr>
          </a:p>
          <a:p>
            <a:pPr marL="0" indent="0">
              <a:buNone/>
            </a:pPr>
            <a:r>
              <a:rPr lang="en-US" i="1" dirty="0" smtClean="0">
                <a:solidFill>
                  <a:schemeClr val="accent1"/>
                </a:solidFill>
              </a:rPr>
              <a:t> </a:t>
            </a:r>
            <a:r>
              <a:rPr lang="en-US" i="1" dirty="0">
                <a:solidFill>
                  <a:schemeClr val="accent1"/>
                </a:solidFill>
              </a:rPr>
              <a:t>}</a:t>
            </a:r>
          </a:p>
          <a:p>
            <a:endParaRPr lang="en-US" dirty="0"/>
          </a:p>
        </p:txBody>
      </p:sp>
      <p:sp>
        <p:nvSpPr>
          <p:cNvPr id="4" name="Slide Number Placeholder 3"/>
          <p:cNvSpPr>
            <a:spLocks noGrp="1"/>
          </p:cNvSpPr>
          <p:nvPr>
            <p:ph type="sldNum" sz="quarter" idx="12"/>
          </p:nvPr>
        </p:nvSpPr>
        <p:spPr/>
        <p:txBody>
          <a:bodyPr/>
          <a:lstStyle/>
          <a:p>
            <a:fld id="{2CFB3B35-B7B3-490B-B75C-F9C481107677}" type="slidenum">
              <a:rPr lang="en-GB" altLang="ru-RU" smtClean="0"/>
              <a:pPr/>
              <a:t>51</a:t>
            </a:fld>
            <a:endParaRPr lang="en-GB" altLang="ru-RU"/>
          </a:p>
        </p:txBody>
      </p:sp>
    </p:spTree>
    <p:extLst>
      <p:ext uri="{BB962C8B-B14F-4D97-AF65-F5344CB8AC3E}">
        <p14:creationId xmlns:p14="http://schemas.microsoft.com/office/powerpoint/2010/main" val="71534897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8055" y="363034"/>
            <a:ext cx="8207375" cy="1155343"/>
          </a:xfrm>
        </p:spPr>
        <p:txBody>
          <a:bodyPr/>
          <a:lstStyle/>
          <a:p>
            <a:r>
              <a:rPr lang="en-US" b="1" dirty="0" smtClean="0"/>
              <a:t>Output on serial monitor</a:t>
            </a:r>
            <a:endParaRPr lang="en-US" b="1" dirty="0"/>
          </a:p>
        </p:txBody>
      </p:sp>
      <p:pic>
        <p:nvPicPr>
          <p:cNvPr id="5" name="Content Placeholder 4"/>
          <p:cNvPicPr>
            <a:picLocks noGrp="1" noChangeAspect="1"/>
          </p:cNvPicPr>
          <p:nvPr>
            <p:ph idx="1"/>
          </p:nvPr>
        </p:nvPicPr>
        <p:blipFill rotWithShape="1">
          <a:blip r:embed="rId2"/>
          <a:srcRect r="16176" b="18482"/>
          <a:stretch/>
        </p:blipFill>
        <p:spPr>
          <a:xfrm>
            <a:off x="153897" y="1800729"/>
            <a:ext cx="8535692" cy="4666921"/>
          </a:xfrm>
          <a:prstGeom prst="rect">
            <a:avLst/>
          </a:prstGeom>
        </p:spPr>
      </p:pic>
      <p:sp>
        <p:nvSpPr>
          <p:cNvPr id="4" name="Slide Number Placeholder 3"/>
          <p:cNvSpPr>
            <a:spLocks noGrp="1"/>
          </p:cNvSpPr>
          <p:nvPr>
            <p:ph type="sldNum" sz="quarter" idx="12"/>
          </p:nvPr>
        </p:nvSpPr>
        <p:spPr/>
        <p:txBody>
          <a:bodyPr/>
          <a:lstStyle/>
          <a:p>
            <a:fld id="{2CFB3B35-B7B3-490B-B75C-F9C481107677}" type="slidenum">
              <a:rPr lang="en-GB" altLang="ru-RU" smtClean="0"/>
              <a:pPr/>
              <a:t>52</a:t>
            </a:fld>
            <a:endParaRPr lang="en-GB" altLang="ru-RU"/>
          </a:p>
        </p:txBody>
      </p:sp>
    </p:spTree>
    <p:extLst>
      <p:ext uri="{BB962C8B-B14F-4D97-AF65-F5344CB8AC3E}">
        <p14:creationId xmlns:p14="http://schemas.microsoft.com/office/powerpoint/2010/main" val="400973333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Output video:</a:t>
            </a:r>
            <a:endParaRPr lang="en-US" b="1" dirty="0"/>
          </a:p>
        </p:txBody>
      </p:sp>
      <p:sp>
        <p:nvSpPr>
          <p:cNvPr id="3" name="Content Placeholder 2"/>
          <p:cNvSpPr>
            <a:spLocks noGrp="1"/>
          </p:cNvSpPr>
          <p:nvPr>
            <p:ph idx="1"/>
          </p:nvPr>
        </p:nvSpPr>
        <p:spPr/>
        <p:txBody>
          <a:bodyPr/>
          <a:lstStyle/>
          <a:p>
            <a:r>
              <a:rPr lang="en-US" dirty="0">
                <a:hlinkClick r:id="rId2"/>
              </a:rPr>
              <a:t>https://</a:t>
            </a:r>
            <a:r>
              <a:rPr lang="en-US" dirty="0" smtClean="0">
                <a:hlinkClick r:id="rId2"/>
              </a:rPr>
              <a:t>youtu.be/hqwMIpaMD4M</a:t>
            </a:r>
            <a:endParaRPr lang="en-US" dirty="0" smtClean="0"/>
          </a:p>
          <a:p>
            <a:endParaRPr lang="en-US" dirty="0"/>
          </a:p>
        </p:txBody>
      </p:sp>
      <p:sp>
        <p:nvSpPr>
          <p:cNvPr id="4" name="Slide Number Placeholder 3"/>
          <p:cNvSpPr>
            <a:spLocks noGrp="1"/>
          </p:cNvSpPr>
          <p:nvPr>
            <p:ph type="sldNum" sz="quarter" idx="12"/>
          </p:nvPr>
        </p:nvSpPr>
        <p:spPr/>
        <p:txBody>
          <a:bodyPr/>
          <a:lstStyle/>
          <a:p>
            <a:fld id="{2CFB3B35-B7B3-490B-B75C-F9C481107677}" type="slidenum">
              <a:rPr lang="en-GB" altLang="ru-RU" smtClean="0"/>
              <a:pPr/>
              <a:t>53</a:t>
            </a:fld>
            <a:endParaRPr lang="en-GB" altLang="ru-RU"/>
          </a:p>
        </p:txBody>
      </p:sp>
    </p:spTree>
    <p:extLst>
      <p:ext uri="{BB962C8B-B14F-4D97-AF65-F5344CB8AC3E}">
        <p14:creationId xmlns:p14="http://schemas.microsoft.com/office/powerpoint/2010/main" val="244730005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Testing Buzzer: description</a:t>
            </a:r>
            <a:endParaRPr lang="en-US" b="1" dirty="0"/>
          </a:p>
        </p:txBody>
      </p:sp>
      <p:sp>
        <p:nvSpPr>
          <p:cNvPr id="3" name="Content Placeholder 2"/>
          <p:cNvSpPr>
            <a:spLocks noGrp="1"/>
          </p:cNvSpPr>
          <p:nvPr>
            <p:ph idx="1"/>
          </p:nvPr>
        </p:nvSpPr>
        <p:spPr/>
        <p:txBody>
          <a:bodyPr/>
          <a:lstStyle/>
          <a:p>
            <a:r>
              <a:rPr lang="en-US" dirty="0" smtClean="0"/>
              <a:t>In a magnetic </a:t>
            </a:r>
            <a:r>
              <a:rPr lang="en-US" dirty="0"/>
              <a:t>buzzer, a current is driven through a coil of wire which produces a magnetic field. A flexible ferromagnetic disk is attracted to the coil when the current is present and returns to a "rest" position when the current is not flowing through the coil. </a:t>
            </a:r>
          </a:p>
          <a:p>
            <a:r>
              <a:rPr lang="en-US" dirty="0" smtClean="0"/>
              <a:t>the </a:t>
            </a:r>
            <a:r>
              <a:rPr lang="en-US" dirty="0"/>
              <a:t>sound from a magnetic buzzer is produced by the movement of the ferromagnetic disk in a similar manner to how the cone in a speaker produces sound.</a:t>
            </a:r>
          </a:p>
          <a:p>
            <a:r>
              <a:rPr lang="en-US" dirty="0"/>
              <a:t>A magnetic buzzer is a current driven device, but the power source is typically a voltage.</a:t>
            </a:r>
          </a:p>
          <a:p>
            <a:r>
              <a:rPr lang="en-US" dirty="0"/>
              <a:t>The current through the coil is determined by the applied voltage and the impedance of the coil.</a:t>
            </a:r>
          </a:p>
          <a:p>
            <a:endParaRPr lang="en-US" dirty="0"/>
          </a:p>
        </p:txBody>
      </p:sp>
      <p:sp>
        <p:nvSpPr>
          <p:cNvPr id="4" name="Slide Number Placeholder 3"/>
          <p:cNvSpPr>
            <a:spLocks noGrp="1"/>
          </p:cNvSpPr>
          <p:nvPr>
            <p:ph type="sldNum" sz="quarter" idx="12"/>
          </p:nvPr>
        </p:nvSpPr>
        <p:spPr/>
        <p:txBody>
          <a:bodyPr/>
          <a:lstStyle/>
          <a:p>
            <a:fld id="{2CFB3B35-B7B3-490B-B75C-F9C481107677}" type="slidenum">
              <a:rPr lang="en-GB" altLang="ru-RU" smtClean="0"/>
              <a:pPr/>
              <a:t>54</a:t>
            </a:fld>
            <a:endParaRPr lang="en-GB" altLang="ru-RU"/>
          </a:p>
        </p:txBody>
      </p:sp>
    </p:spTree>
    <p:extLst>
      <p:ext uri="{BB962C8B-B14F-4D97-AF65-F5344CB8AC3E}">
        <p14:creationId xmlns:p14="http://schemas.microsoft.com/office/powerpoint/2010/main" val="249512104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2CFB3B35-B7B3-490B-B75C-F9C481107677}" type="slidenum">
              <a:rPr lang="en-GB" altLang="ru-RU" smtClean="0"/>
              <a:pPr/>
              <a:t>55</a:t>
            </a:fld>
            <a:endParaRPr lang="en-GB" altLang="ru-RU"/>
          </a:p>
        </p:txBody>
      </p:sp>
      <p:sp>
        <p:nvSpPr>
          <p:cNvPr id="5" name="Title 1"/>
          <p:cNvSpPr txBox="1">
            <a:spLocks/>
          </p:cNvSpPr>
          <p:nvPr/>
        </p:nvSpPr>
        <p:spPr>
          <a:xfrm>
            <a:off x="467049" y="492053"/>
            <a:ext cx="10515600" cy="1325563"/>
          </a:xfrm>
          <a:prstGeom prst="rect">
            <a:avLst/>
          </a:prstGeom>
        </p:spPr>
        <p:txBody>
          <a:bodyPr/>
          <a:lstStyle>
            <a:lvl1pPr algn="l" rtl="0" eaLnBrk="1" fontAlgn="base" hangingPunct="1">
              <a:spcBef>
                <a:spcPct val="0"/>
              </a:spcBef>
              <a:spcAft>
                <a:spcPct val="0"/>
              </a:spcAft>
              <a:defRPr sz="3200">
                <a:solidFill>
                  <a:srgbClr val="301E14"/>
                </a:solidFill>
                <a:latin typeface="+mj-lt"/>
                <a:ea typeface="+mj-ea"/>
                <a:cs typeface="+mj-cs"/>
              </a:defRPr>
            </a:lvl1pPr>
            <a:lvl2pPr algn="l" rtl="0" eaLnBrk="1" fontAlgn="base" hangingPunct="1">
              <a:spcBef>
                <a:spcPct val="0"/>
              </a:spcBef>
              <a:spcAft>
                <a:spcPct val="0"/>
              </a:spcAft>
              <a:defRPr sz="3200">
                <a:solidFill>
                  <a:srgbClr val="301E14"/>
                </a:solidFill>
                <a:latin typeface="Georgia" pitchFamily="18" charset="0"/>
              </a:defRPr>
            </a:lvl2pPr>
            <a:lvl3pPr algn="l" rtl="0" eaLnBrk="1" fontAlgn="base" hangingPunct="1">
              <a:spcBef>
                <a:spcPct val="0"/>
              </a:spcBef>
              <a:spcAft>
                <a:spcPct val="0"/>
              </a:spcAft>
              <a:defRPr sz="3200">
                <a:solidFill>
                  <a:srgbClr val="301E14"/>
                </a:solidFill>
                <a:latin typeface="Georgia" pitchFamily="18" charset="0"/>
              </a:defRPr>
            </a:lvl3pPr>
            <a:lvl4pPr algn="l" rtl="0" eaLnBrk="1" fontAlgn="base" hangingPunct="1">
              <a:spcBef>
                <a:spcPct val="0"/>
              </a:spcBef>
              <a:spcAft>
                <a:spcPct val="0"/>
              </a:spcAft>
              <a:defRPr sz="3200">
                <a:solidFill>
                  <a:srgbClr val="301E14"/>
                </a:solidFill>
                <a:latin typeface="Georgia" pitchFamily="18" charset="0"/>
              </a:defRPr>
            </a:lvl4pPr>
            <a:lvl5pPr algn="l" rtl="0" eaLnBrk="1" fontAlgn="base" hangingPunct="1">
              <a:spcBef>
                <a:spcPct val="0"/>
              </a:spcBef>
              <a:spcAft>
                <a:spcPct val="0"/>
              </a:spcAft>
              <a:defRPr sz="3200">
                <a:solidFill>
                  <a:srgbClr val="301E14"/>
                </a:solidFill>
                <a:latin typeface="Georgia" pitchFamily="18" charset="0"/>
              </a:defRPr>
            </a:lvl5pPr>
            <a:lvl6pPr marL="457200" algn="l" rtl="0" eaLnBrk="1" fontAlgn="base" hangingPunct="1">
              <a:spcBef>
                <a:spcPct val="0"/>
              </a:spcBef>
              <a:spcAft>
                <a:spcPct val="0"/>
              </a:spcAft>
              <a:defRPr sz="3200">
                <a:solidFill>
                  <a:srgbClr val="301E14"/>
                </a:solidFill>
                <a:latin typeface="Georgia" pitchFamily="18" charset="0"/>
              </a:defRPr>
            </a:lvl6pPr>
            <a:lvl7pPr marL="914400" algn="l" rtl="0" eaLnBrk="1" fontAlgn="base" hangingPunct="1">
              <a:spcBef>
                <a:spcPct val="0"/>
              </a:spcBef>
              <a:spcAft>
                <a:spcPct val="0"/>
              </a:spcAft>
              <a:defRPr sz="3200">
                <a:solidFill>
                  <a:srgbClr val="301E14"/>
                </a:solidFill>
                <a:latin typeface="Georgia" pitchFamily="18" charset="0"/>
              </a:defRPr>
            </a:lvl7pPr>
            <a:lvl8pPr marL="1371600" algn="l" rtl="0" eaLnBrk="1" fontAlgn="base" hangingPunct="1">
              <a:spcBef>
                <a:spcPct val="0"/>
              </a:spcBef>
              <a:spcAft>
                <a:spcPct val="0"/>
              </a:spcAft>
              <a:defRPr sz="3200">
                <a:solidFill>
                  <a:srgbClr val="301E14"/>
                </a:solidFill>
                <a:latin typeface="Georgia" pitchFamily="18" charset="0"/>
              </a:defRPr>
            </a:lvl8pPr>
            <a:lvl9pPr marL="1828800" algn="l" rtl="0" eaLnBrk="1" fontAlgn="base" hangingPunct="1">
              <a:spcBef>
                <a:spcPct val="0"/>
              </a:spcBef>
              <a:spcAft>
                <a:spcPct val="0"/>
              </a:spcAft>
              <a:defRPr sz="3200">
                <a:solidFill>
                  <a:srgbClr val="301E14"/>
                </a:solidFill>
                <a:latin typeface="Georgia" pitchFamily="18" charset="0"/>
              </a:defRPr>
            </a:lvl9pPr>
          </a:lstStyle>
          <a:p>
            <a:r>
              <a:rPr lang="en-US" b="1" kern="0" dirty="0" smtClean="0">
                <a:latin typeface="Times New Roman" panose="02020603050405020304" pitchFamily="18" charset="0"/>
                <a:cs typeface="Times New Roman" panose="02020603050405020304" pitchFamily="18" charset="0"/>
              </a:rPr>
              <a:t>Working of buzzer:</a:t>
            </a:r>
            <a:endParaRPr lang="en-US" b="1" kern="0" dirty="0">
              <a:latin typeface="Times New Roman" panose="02020603050405020304" pitchFamily="18" charset="0"/>
              <a:cs typeface="Times New Roman" panose="02020603050405020304" pitchFamily="18" charset="0"/>
            </a:endParaRPr>
          </a:p>
        </p:txBody>
      </p:sp>
      <p:sp>
        <p:nvSpPr>
          <p:cNvPr id="6" name="Content Placeholder 3"/>
          <p:cNvSpPr txBox="1">
            <a:spLocks/>
          </p:cNvSpPr>
          <p:nvPr/>
        </p:nvSpPr>
        <p:spPr>
          <a:xfrm>
            <a:off x="467049" y="1621320"/>
            <a:ext cx="8024169" cy="3619500"/>
          </a:xfrm>
          <a:prstGeom prst="rect">
            <a:avLst/>
          </a:prstGeom>
        </p:spPr>
        <p:txBody>
          <a:bodyPr/>
          <a:lstStyle>
            <a:lvl1pPr marL="342900" indent="-342900" algn="l" rtl="0" eaLnBrk="1" fontAlgn="base" hangingPunct="1">
              <a:spcBef>
                <a:spcPct val="20000"/>
              </a:spcBef>
              <a:spcAft>
                <a:spcPct val="0"/>
              </a:spcAft>
              <a:buChar char="•"/>
              <a:defRPr sz="2000">
                <a:solidFill>
                  <a:srgbClr val="1C1C1C"/>
                </a:solidFill>
                <a:latin typeface="+mn-lt"/>
                <a:ea typeface="+mn-ea"/>
                <a:cs typeface="+mn-cs"/>
              </a:defRPr>
            </a:lvl1pPr>
            <a:lvl2pPr marL="742950" indent="-285750" algn="l" rtl="0" eaLnBrk="1" fontAlgn="base" hangingPunct="1">
              <a:spcBef>
                <a:spcPct val="20000"/>
              </a:spcBef>
              <a:spcAft>
                <a:spcPct val="0"/>
              </a:spcAft>
              <a:buChar char="–"/>
              <a:defRPr sz="2000">
                <a:solidFill>
                  <a:srgbClr val="1C1C1C"/>
                </a:solidFill>
                <a:latin typeface="+mn-lt"/>
              </a:defRPr>
            </a:lvl2pPr>
            <a:lvl3pPr marL="1143000" indent="-228600" algn="l" rtl="0" eaLnBrk="1" fontAlgn="base" hangingPunct="1">
              <a:spcBef>
                <a:spcPct val="20000"/>
              </a:spcBef>
              <a:spcAft>
                <a:spcPct val="0"/>
              </a:spcAft>
              <a:buChar char="•"/>
              <a:defRPr sz="2000">
                <a:solidFill>
                  <a:srgbClr val="1C1C1C"/>
                </a:solidFill>
                <a:latin typeface="+mn-lt"/>
              </a:defRPr>
            </a:lvl3pPr>
            <a:lvl4pPr marL="1600200" indent="-228600" algn="l" rtl="0" eaLnBrk="1" fontAlgn="base" hangingPunct="1">
              <a:spcBef>
                <a:spcPct val="20000"/>
              </a:spcBef>
              <a:spcAft>
                <a:spcPct val="0"/>
              </a:spcAft>
              <a:buChar char="–"/>
              <a:defRPr sz="2000">
                <a:solidFill>
                  <a:srgbClr val="1C1C1C"/>
                </a:solidFill>
                <a:latin typeface="+mn-lt"/>
              </a:defRPr>
            </a:lvl4pPr>
            <a:lvl5pPr marL="2057400" indent="-228600" algn="l" rtl="0" eaLnBrk="1" fontAlgn="base" hangingPunct="1">
              <a:spcBef>
                <a:spcPct val="20000"/>
              </a:spcBef>
              <a:spcAft>
                <a:spcPct val="0"/>
              </a:spcAft>
              <a:buChar char="»"/>
              <a:defRPr sz="2000">
                <a:solidFill>
                  <a:srgbClr val="1C1C1C"/>
                </a:solidFill>
                <a:latin typeface="+mn-lt"/>
              </a:defRPr>
            </a:lvl5pPr>
            <a:lvl6pPr marL="2514600" indent="-228600" algn="l" rtl="0" eaLnBrk="1" fontAlgn="base" hangingPunct="1">
              <a:spcBef>
                <a:spcPct val="20000"/>
              </a:spcBef>
              <a:spcAft>
                <a:spcPct val="0"/>
              </a:spcAft>
              <a:buChar char="»"/>
              <a:defRPr sz="2000">
                <a:solidFill>
                  <a:srgbClr val="1C1C1C"/>
                </a:solidFill>
                <a:latin typeface="+mn-lt"/>
              </a:defRPr>
            </a:lvl6pPr>
            <a:lvl7pPr marL="2971800" indent="-228600" algn="l" rtl="0" eaLnBrk="1" fontAlgn="base" hangingPunct="1">
              <a:spcBef>
                <a:spcPct val="20000"/>
              </a:spcBef>
              <a:spcAft>
                <a:spcPct val="0"/>
              </a:spcAft>
              <a:buChar char="»"/>
              <a:defRPr sz="2000">
                <a:solidFill>
                  <a:srgbClr val="1C1C1C"/>
                </a:solidFill>
                <a:latin typeface="+mn-lt"/>
              </a:defRPr>
            </a:lvl7pPr>
            <a:lvl8pPr marL="3429000" indent="-228600" algn="l" rtl="0" eaLnBrk="1" fontAlgn="base" hangingPunct="1">
              <a:spcBef>
                <a:spcPct val="20000"/>
              </a:spcBef>
              <a:spcAft>
                <a:spcPct val="0"/>
              </a:spcAft>
              <a:buChar char="»"/>
              <a:defRPr sz="2000">
                <a:solidFill>
                  <a:srgbClr val="1C1C1C"/>
                </a:solidFill>
                <a:latin typeface="+mn-lt"/>
              </a:defRPr>
            </a:lvl8pPr>
            <a:lvl9pPr marL="3886200" indent="-228600" algn="l" rtl="0" eaLnBrk="1" fontAlgn="base" hangingPunct="1">
              <a:spcBef>
                <a:spcPct val="20000"/>
              </a:spcBef>
              <a:spcAft>
                <a:spcPct val="0"/>
              </a:spcAft>
              <a:buChar char="»"/>
              <a:defRPr sz="2000">
                <a:solidFill>
                  <a:srgbClr val="1C1C1C"/>
                </a:solidFill>
                <a:latin typeface="+mn-lt"/>
              </a:defRPr>
            </a:lvl9pPr>
          </a:lstStyle>
          <a:p>
            <a:pPr marL="0" indent="0">
              <a:buNone/>
            </a:pPr>
            <a:r>
              <a:rPr lang="en-US" b="0" kern="0" dirty="0" smtClean="0"/>
              <a:t>The vibrating disk in a magnetic buzzer is attracted to the pole by the magnetic field. When an oscillating signal is moved through the coil, it produces a fluctuating magnetic field which vibrates the disk at a frequency equal to that of the drive signal. </a:t>
            </a:r>
            <a:endParaRPr lang="en-US" b="0" kern="0"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7320" y="3623640"/>
            <a:ext cx="5544616" cy="3234360"/>
          </a:xfrm>
          <a:prstGeom prst="rect">
            <a:avLst/>
          </a:prstGeom>
        </p:spPr>
      </p:pic>
    </p:spTree>
    <p:extLst>
      <p:ext uri="{BB962C8B-B14F-4D97-AF65-F5344CB8AC3E}">
        <p14:creationId xmlns:p14="http://schemas.microsoft.com/office/powerpoint/2010/main" val="2839033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521" y="400732"/>
            <a:ext cx="6048672" cy="1155343"/>
          </a:xfrm>
        </p:spPr>
        <p:txBody>
          <a:bodyPr/>
          <a:lstStyle/>
          <a:p>
            <a:r>
              <a:rPr lang="en-US" b="1" dirty="0" smtClean="0"/>
              <a:t>Schematic of buzzer interfacing:</a:t>
            </a:r>
            <a:endParaRPr lang="en-US" b="1" dirty="0"/>
          </a:p>
        </p:txBody>
      </p:sp>
      <p:pic>
        <p:nvPicPr>
          <p:cNvPr id="5" name="Content Placeholder 4"/>
          <p:cNvPicPr>
            <a:picLocks noGrp="1" noChangeAspect="1"/>
          </p:cNvPicPr>
          <p:nvPr>
            <p:ph idx="1"/>
          </p:nvPr>
        </p:nvPicPr>
        <p:blipFill>
          <a:blip r:embed="rId2"/>
          <a:stretch>
            <a:fillRect/>
          </a:stretch>
        </p:blipFill>
        <p:spPr>
          <a:xfrm>
            <a:off x="1824539" y="1844675"/>
            <a:ext cx="6419869" cy="4248621"/>
          </a:xfrm>
          <a:prstGeom prst="rect">
            <a:avLst/>
          </a:prstGeom>
        </p:spPr>
      </p:pic>
      <p:sp>
        <p:nvSpPr>
          <p:cNvPr id="4" name="Slide Number Placeholder 3"/>
          <p:cNvSpPr>
            <a:spLocks noGrp="1"/>
          </p:cNvSpPr>
          <p:nvPr>
            <p:ph type="sldNum" sz="quarter" idx="12"/>
          </p:nvPr>
        </p:nvSpPr>
        <p:spPr/>
        <p:txBody>
          <a:bodyPr/>
          <a:lstStyle/>
          <a:p>
            <a:fld id="{2CFB3B35-B7B3-490B-B75C-F9C481107677}" type="slidenum">
              <a:rPr lang="en-GB" altLang="ru-RU" smtClean="0"/>
              <a:pPr/>
              <a:t>56</a:t>
            </a:fld>
            <a:endParaRPr lang="en-GB" altLang="ru-RU"/>
          </a:p>
        </p:txBody>
      </p:sp>
    </p:spTree>
    <p:extLst>
      <p:ext uri="{BB962C8B-B14F-4D97-AF65-F5344CB8AC3E}">
        <p14:creationId xmlns:p14="http://schemas.microsoft.com/office/powerpoint/2010/main" val="40299570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527" y="260648"/>
            <a:ext cx="8207375" cy="1155343"/>
          </a:xfrm>
        </p:spPr>
        <p:txBody>
          <a:bodyPr/>
          <a:lstStyle/>
          <a:p>
            <a:r>
              <a:rPr lang="en-US" b="1" dirty="0" smtClean="0"/>
              <a:t>Code for buzzer:</a:t>
            </a:r>
            <a:endParaRPr lang="en-US" b="1" dirty="0"/>
          </a:p>
        </p:txBody>
      </p:sp>
      <p:sp>
        <p:nvSpPr>
          <p:cNvPr id="3" name="Content Placeholder 2"/>
          <p:cNvSpPr>
            <a:spLocks noGrp="1"/>
          </p:cNvSpPr>
          <p:nvPr>
            <p:ph idx="1"/>
          </p:nvPr>
        </p:nvSpPr>
        <p:spPr>
          <a:xfrm>
            <a:off x="251520" y="1268760"/>
            <a:ext cx="8207375" cy="4608512"/>
          </a:xfrm>
        </p:spPr>
        <p:txBody>
          <a:bodyPr/>
          <a:lstStyle/>
          <a:p>
            <a:pPr marL="0" indent="0">
              <a:buNone/>
            </a:pPr>
            <a:r>
              <a:rPr lang="en-US" dirty="0" err="1"/>
              <a:t>const</a:t>
            </a:r>
            <a:r>
              <a:rPr lang="en-US" dirty="0"/>
              <a:t> </a:t>
            </a:r>
            <a:r>
              <a:rPr lang="en-US" dirty="0" err="1"/>
              <a:t>int</a:t>
            </a:r>
            <a:r>
              <a:rPr lang="en-US" dirty="0"/>
              <a:t> </a:t>
            </a:r>
            <a:r>
              <a:rPr lang="en-US" dirty="0" err="1"/>
              <a:t>buzzerPin</a:t>
            </a:r>
            <a:r>
              <a:rPr lang="en-US" dirty="0"/>
              <a:t> = 9; // declaring the PWM </a:t>
            </a:r>
            <a:r>
              <a:rPr lang="en-US" dirty="0" smtClean="0"/>
              <a:t>pin&lt;/p&gt;&lt;p&gt;</a:t>
            </a:r>
          </a:p>
          <a:p>
            <a:pPr marL="0" indent="0">
              <a:buNone/>
            </a:pPr>
            <a:r>
              <a:rPr lang="en-US" dirty="0" smtClean="0"/>
              <a:t>void setup() </a:t>
            </a:r>
          </a:p>
          <a:p>
            <a:pPr marL="0" indent="0">
              <a:buNone/>
            </a:pPr>
            <a:r>
              <a:rPr lang="en-US" dirty="0" smtClean="0"/>
              <a:t>{</a:t>
            </a:r>
            <a:endParaRPr lang="en-US" dirty="0"/>
          </a:p>
          <a:p>
            <a:pPr marL="0" indent="0">
              <a:buNone/>
            </a:pPr>
            <a:r>
              <a:rPr lang="en-US" dirty="0" err="1"/>
              <a:t>Serial.begin</a:t>
            </a:r>
            <a:r>
              <a:rPr lang="en-US" dirty="0"/>
              <a:t>(9600);</a:t>
            </a:r>
          </a:p>
          <a:p>
            <a:pPr marL="0" indent="0">
              <a:buNone/>
            </a:pPr>
            <a:r>
              <a:rPr lang="en-US" dirty="0" err="1"/>
              <a:t>pinMode</a:t>
            </a:r>
            <a:r>
              <a:rPr lang="en-US" dirty="0"/>
              <a:t>(</a:t>
            </a:r>
            <a:r>
              <a:rPr lang="en-US" dirty="0" err="1"/>
              <a:t>buzzerPin</a:t>
            </a:r>
            <a:r>
              <a:rPr lang="en-US" dirty="0"/>
              <a:t>, OUTPUT</a:t>
            </a:r>
            <a:r>
              <a:rPr lang="en-US" dirty="0" smtClean="0"/>
              <a:t>);</a:t>
            </a:r>
          </a:p>
          <a:p>
            <a:pPr marL="0" indent="0">
              <a:buNone/>
            </a:pPr>
            <a:r>
              <a:rPr lang="en-US" dirty="0" smtClean="0"/>
              <a:t> void </a:t>
            </a:r>
            <a:r>
              <a:rPr lang="en-US" dirty="0"/>
              <a:t>loop() </a:t>
            </a:r>
          </a:p>
          <a:p>
            <a:pPr marL="0" indent="0">
              <a:buNone/>
            </a:pPr>
            <a:r>
              <a:rPr lang="en-US" dirty="0"/>
              <a:t>{</a:t>
            </a:r>
          </a:p>
          <a:p>
            <a:pPr marL="0" indent="0">
              <a:buNone/>
            </a:pPr>
            <a:r>
              <a:rPr lang="en-US" dirty="0"/>
              <a:t>  tone(</a:t>
            </a:r>
            <a:r>
              <a:rPr lang="en-US" dirty="0" err="1"/>
              <a:t>buzzerPin</a:t>
            </a:r>
            <a:r>
              <a:rPr lang="en-US" dirty="0"/>
              <a:t>, 50);</a:t>
            </a:r>
          </a:p>
          <a:p>
            <a:pPr marL="0" indent="0">
              <a:buNone/>
            </a:pPr>
            <a:r>
              <a:rPr lang="en-US" dirty="0"/>
              <a:t>  delay(500);</a:t>
            </a:r>
          </a:p>
          <a:p>
            <a:pPr marL="0" indent="0">
              <a:buNone/>
            </a:pPr>
            <a:r>
              <a:rPr lang="en-US" dirty="0"/>
              <a:t>  </a:t>
            </a:r>
            <a:r>
              <a:rPr lang="en-US" dirty="0" err="1"/>
              <a:t>noTone</a:t>
            </a:r>
            <a:r>
              <a:rPr lang="en-US" dirty="0"/>
              <a:t>(</a:t>
            </a:r>
            <a:r>
              <a:rPr lang="en-US" dirty="0" err="1"/>
              <a:t>buzzerPin</a:t>
            </a:r>
            <a:r>
              <a:rPr lang="en-US" dirty="0"/>
              <a:t>);</a:t>
            </a:r>
          </a:p>
          <a:p>
            <a:pPr marL="0" indent="0">
              <a:buNone/>
            </a:pPr>
            <a:r>
              <a:rPr lang="en-US" dirty="0"/>
              <a:t>  delay(1000);</a:t>
            </a:r>
          </a:p>
          <a:p>
            <a:pPr marL="0" indent="0">
              <a:buNone/>
            </a:pPr>
            <a:r>
              <a:rPr lang="en-US" dirty="0"/>
              <a:t>}</a:t>
            </a:r>
          </a:p>
        </p:txBody>
      </p:sp>
      <p:sp>
        <p:nvSpPr>
          <p:cNvPr id="4" name="Slide Number Placeholder 3"/>
          <p:cNvSpPr>
            <a:spLocks noGrp="1"/>
          </p:cNvSpPr>
          <p:nvPr>
            <p:ph type="sldNum" sz="quarter" idx="12"/>
          </p:nvPr>
        </p:nvSpPr>
        <p:spPr/>
        <p:txBody>
          <a:bodyPr/>
          <a:lstStyle/>
          <a:p>
            <a:fld id="{2CFB3B35-B7B3-490B-B75C-F9C481107677}" type="slidenum">
              <a:rPr lang="en-GB" altLang="ru-RU" smtClean="0"/>
              <a:pPr/>
              <a:t>57</a:t>
            </a:fld>
            <a:endParaRPr lang="en-GB" altLang="ru-RU"/>
          </a:p>
        </p:txBody>
      </p:sp>
    </p:spTree>
    <p:extLst>
      <p:ext uri="{BB962C8B-B14F-4D97-AF65-F5344CB8AC3E}">
        <p14:creationId xmlns:p14="http://schemas.microsoft.com/office/powerpoint/2010/main" val="293412281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512" y="80059"/>
            <a:ext cx="8207375" cy="1155343"/>
          </a:xfrm>
        </p:spPr>
        <p:txBody>
          <a:bodyPr/>
          <a:lstStyle/>
          <a:p>
            <a:r>
              <a:rPr lang="en-US" b="1" dirty="0" smtClean="0"/>
              <a:t>Connection diagram:</a:t>
            </a:r>
            <a:endParaRPr lang="en-US" b="1" dirty="0"/>
          </a:p>
        </p:txBody>
      </p:sp>
      <p:pic>
        <p:nvPicPr>
          <p:cNvPr id="5" name="Content Placeholder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rot="16200000">
            <a:off x="1745686" y="422666"/>
            <a:ext cx="3780420" cy="5040560"/>
          </a:xfrm>
        </p:spPr>
      </p:pic>
      <p:sp>
        <p:nvSpPr>
          <p:cNvPr id="4" name="Slide Number Placeholder 3"/>
          <p:cNvSpPr>
            <a:spLocks noGrp="1"/>
          </p:cNvSpPr>
          <p:nvPr>
            <p:ph type="sldNum" sz="quarter" idx="12"/>
          </p:nvPr>
        </p:nvSpPr>
        <p:spPr/>
        <p:txBody>
          <a:bodyPr/>
          <a:lstStyle/>
          <a:p>
            <a:fld id="{2CFB3B35-B7B3-490B-B75C-F9C481107677}" type="slidenum">
              <a:rPr lang="en-GB" altLang="ru-RU" smtClean="0"/>
              <a:pPr/>
              <a:t>58</a:t>
            </a:fld>
            <a:endParaRPr lang="en-GB" altLang="ru-RU"/>
          </a:p>
        </p:txBody>
      </p:sp>
      <p:sp>
        <p:nvSpPr>
          <p:cNvPr id="6" name="Rectangle 5"/>
          <p:cNvSpPr/>
          <p:nvPr/>
        </p:nvSpPr>
        <p:spPr>
          <a:xfrm>
            <a:off x="323528" y="5013176"/>
            <a:ext cx="7056784" cy="1015663"/>
          </a:xfrm>
          <a:prstGeom prst="rect">
            <a:avLst/>
          </a:prstGeom>
        </p:spPr>
        <p:txBody>
          <a:bodyPr wrap="square">
            <a:spAutoFit/>
          </a:bodyPr>
          <a:lstStyle/>
          <a:p>
            <a:r>
              <a:rPr lang="en-US" sz="2400" dirty="0" smtClean="0"/>
              <a:t>Output video link</a:t>
            </a:r>
            <a:r>
              <a:rPr lang="en-US" dirty="0" smtClean="0"/>
              <a:t>:</a:t>
            </a:r>
          </a:p>
          <a:p>
            <a:r>
              <a:rPr lang="en-US" dirty="0" smtClean="0">
                <a:hlinkClick r:id="rId3"/>
              </a:rPr>
              <a:t>https</a:t>
            </a:r>
            <a:r>
              <a:rPr lang="en-US" dirty="0">
                <a:hlinkClick r:id="rId3"/>
              </a:rPr>
              <a:t>://</a:t>
            </a:r>
            <a:r>
              <a:rPr lang="en-US" dirty="0" smtClean="0">
                <a:hlinkClick r:id="rId3"/>
              </a:rPr>
              <a:t>youtu.be/H97Wd-TixSA</a:t>
            </a:r>
            <a:endParaRPr lang="en-US" dirty="0" smtClean="0"/>
          </a:p>
          <a:p>
            <a:endParaRPr lang="en-US" dirty="0"/>
          </a:p>
        </p:txBody>
      </p:sp>
    </p:spTree>
    <p:extLst>
      <p:ext uri="{BB962C8B-B14F-4D97-AF65-F5344CB8AC3E}">
        <p14:creationId xmlns:p14="http://schemas.microsoft.com/office/powerpoint/2010/main" val="238411863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512" y="0"/>
            <a:ext cx="8207375" cy="1155343"/>
          </a:xfrm>
        </p:spPr>
        <p:txBody>
          <a:bodyPr/>
          <a:lstStyle/>
          <a:p>
            <a:r>
              <a:rPr lang="en-US" b="1" dirty="0" smtClean="0"/>
              <a:t>GSM module –SIM900</a:t>
            </a:r>
            <a:endParaRPr lang="en-US" b="1" dirty="0"/>
          </a:p>
        </p:txBody>
      </p:sp>
      <p:sp>
        <p:nvSpPr>
          <p:cNvPr id="3" name="Content Placeholder 2"/>
          <p:cNvSpPr>
            <a:spLocks noGrp="1"/>
          </p:cNvSpPr>
          <p:nvPr>
            <p:ph idx="1"/>
          </p:nvPr>
        </p:nvSpPr>
        <p:spPr>
          <a:xfrm>
            <a:off x="323528" y="1268760"/>
            <a:ext cx="8207375" cy="5702657"/>
          </a:xfrm>
        </p:spPr>
        <p:txBody>
          <a:bodyPr/>
          <a:lstStyle/>
          <a:p>
            <a:r>
              <a:rPr lang="en-US" sz="1800" b="1" dirty="0"/>
              <a:t>GSM</a:t>
            </a:r>
            <a:r>
              <a:rPr lang="en-US" sz="1800" dirty="0"/>
              <a:t> stands for </a:t>
            </a:r>
            <a:r>
              <a:rPr lang="en-US" sz="1800" b="1" dirty="0"/>
              <a:t>G</a:t>
            </a:r>
            <a:r>
              <a:rPr lang="en-US" sz="1800" dirty="0"/>
              <a:t>lobal </a:t>
            </a:r>
            <a:r>
              <a:rPr lang="en-US" sz="1800" b="1" dirty="0"/>
              <a:t>S</a:t>
            </a:r>
            <a:r>
              <a:rPr lang="en-US" sz="1800" dirty="0"/>
              <a:t>ystem for </a:t>
            </a:r>
            <a:r>
              <a:rPr lang="en-US" sz="1800" b="1" dirty="0"/>
              <a:t>M</a:t>
            </a:r>
            <a:r>
              <a:rPr lang="en-US" sz="1800" dirty="0"/>
              <a:t>obile </a:t>
            </a:r>
            <a:endParaRPr lang="en-US" sz="1800" dirty="0" smtClean="0"/>
          </a:p>
          <a:p>
            <a:pPr marL="0" indent="0">
              <a:buNone/>
            </a:pPr>
            <a:r>
              <a:rPr lang="en-US" sz="1800" dirty="0" smtClean="0"/>
              <a:t>Communications </a:t>
            </a:r>
            <a:r>
              <a:rPr lang="en-US" sz="1800" dirty="0"/>
              <a:t>and is the global standard for mobile communications.</a:t>
            </a:r>
          </a:p>
          <a:p>
            <a:r>
              <a:rPr lang="en-US" sz="1800" b="1" dirty="0"/>
              <a:t>GPRS</a:t>
            </a:r>
            <a:r>
              <a:rPr lang="en-US" sz="1800" dirty="0"/>
              <a:t> stands for </a:t>
            </a:r>
            <a:r>
              <a:rPr lang="en-US" sz="1800" b="1" dirty="0"/>
              <a:t>G</a:t>
            </a:r>
            <a:r>
              <a:rPr lang="en-US" sz="1800" dirty="0"/>
              <a:t>eneral </a:t>
            </a:r>
            <a:r>
              <a:rPr lang="en-US" sz="1800" b="1" dirty="0"/>
              <a:t>P</a:t>
            </a:r>
            <a:r>
              <a:rPr lang="en-US" sz="1800" dirty="0"/>
              <a:t>acket </a:t>
            </a:r>
            <a:r>
              <a:rPr lang="en-US" sz="1800" b="1" dirty="0"/>
              <a:t>R</a:t>
            </a:r>
            <a:r>
              <a:rPr lang="en-US" sz="1800" dirty="0"/>
              <a:t>adio </a:t>
            </a:r>
            <a:r>
              <a:rPr lang="en-US" sz="1800" b="1" dirty="0"/>
              <a:t>S</a:t>
            </a:r>
            <a:r>
              <a:rPr lang="en-US" sz="1800" dirty="0"/>
              <a:t>ervice. GPRS is a mobile service on the 2G and 3G cellular communication</a:t>
            </a:r>
            <a:r>
              <a:rPr lang="en-US" sz="1800" dirty="0" smtClean="0"/>
              <a:t>.</a:t>
            </a:r>
          </a:p>
          <a:p>
            <a:r>
              <a:rPr lang="en-US" sz="1800" dirty="0"/>
              <a:t>Compatible with Arduino and clones</a:t>
            </a:r>
          </a:p>
          <a:p>
            <a:r>
              <a:rPr lang="en-US" sz="1800" dirty="0"/>
              <a:t>Based on SIM900 module from SIMCOM</a:t>
            </a:r>
          </a:p>
          <a:p>
            <a:r>
              <a:rPr lang="en-US" sz="1800" dirty="0"/>
              <a:t>Allows you to send SMS, MMS, GPRS and Audio via UART using AT commands.</a:t>
            </a:r>
          </a:p>
          <a:p>
            <a:r>
              <a:rPr lang="en-US" sz="1800" dirty="0"/>
              <a:t>It has 12 GPIOs, 2 PWMs and </a:t>
            </a:r>
            <a:r>
              <a:rPr lang="en-US" sz="1800" dirty="0" err="1"/>
              <a:t>buit</a:t>
            </a:r>
            <a:r>
              <a:rPr lang="en-US" sz="1800" dirty="0"/>
              <a:t>-in ADC of the SIM900 module</a:t>
            </a:r>
          </a:p>
          <a:p>
            <a:r>
              <a:rPr lang="en-US" sz="1800" dirty="0"/>
              <a:t>Quad Band: 850; 900; 1800 and 1900 MHZ, so it should work in all countries with GSM (2G) networks</a:t>
            </a:r>
          </a:p>
          <a:p>
            <a:r>
              <a:rPr lang="en-US" sz="1800" dirty="0"/>
              <a:t>Control via AT commands</a:t>
            </a:r>
          </a:p>
          <a:p>
            <a:r>
              <a:rPr lang="en-US" sz="1800" dirty="0"/>
              <a:t>Supports RTC (real time clock) – it has a holder for a 3V CR1220 battery at the back</a:t>
            </a:r>
          </a:p>
          <a:p>
            <a:r>
              <a:rPr lang="en-US" sz="1800" dirty="0"/>
              <a:t>Has microphone and headphone jacks for phone calls</a:t>
            </a:r>
          </a:p>
          <a:p>
            <a:endParaRPr lang="en-US" sz="1800" dirty="0" smtClean="0"/>
          </a:p>
          <a:p>
            <a:endParaRPr lang="en-US" sz="1800" dirty="0"/>
          </a:p>
        </p:txBody>
      </p:sp>
      <p:sp>
        <p:nvSpPr>
          <p:cNvPr id="4" name="Slide Number Placeholder 3"/>
          <p:cNvSpPr>
            <a:spLocks noGrp="1"/>
          </p:cNvSpPr>
          <p:nvPr>
            <p:ph type="sldNum" sz="quarter" idx="12"/>
          </p:nvPr>
        </p:nvSpPr>
        <p:spPr/>
        <p:txBody>
          <a:bodyPr/>
          <a:lstStyle/>
          <a:p>
            <a:fld id="{2CFB3B35-B7B3-490B-B75C-F9C481107677}" type="slidenum">
              <a:rPr lang="en-GB" altLang="ru-RU" smtClean="0"/>
              <a:pPr/>
              <a:t>59</a:t>
            </a:fld>
            <a:endParaRPr lang="en-GB" altLang="ru-RU"/>
          </a:p>
        </p:txBody>
      </p:sp>
    </p:spTree>
    <p:extLst>
      <p:ext uri="{BB962C8B-B14F-4D97-AF65-F5344CB8AC3E}">
        <p14:creationId xmlns:p14="http://schemas.microsoft.com/office/powerpoint/2010/main" val="14525616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313" y="260350"/>
            <a:ext cx="5183807" cy="1155700"/>
          </a:xfrm>
        </p:spPr>
        <p:txBody>
          <a:bodyPr/>
          <a:lstStyle/>
          <a:p>
            <a:r>
              <a:rPr lang="en-US" b="1" dirty="0" smtClean="0"/>
              <a:t>Testing of Arduino IDE and Arduino Uno</a:t>
            </a:r>
            <a:endParaRPr lang="en-US" b="1" dirty="0"/>
          </a:p>
        </p:txBody>
      </p:sp>
      <p:sp>
        <p:nvSpPr>
          <p:cNvPr id="3" name="Content Placeholder 2"/>
          <p:cNvSpPr>
            <a:spLocks noGrp="1"/>
          </p:cNvSpPr>
          <p:nvPr>
            <p:ph idx="1"/>
          </p:nvPr>
        </p:nvSpPr>
        <p:spPr>
          <a:xfrm>
            <a:off x="251520" y="1772816"/>
            <a:ext cx="8207375" cy="4318000"/>
          </a:xfrm>
        </p:spPr>
        <p:txBody>
          <a:bodyPr/>
          <a:lstStyle/>
          <a:p>
            <a:r>
              <a:rPr lang="en-US" dirty="0" smtClean="0"/>
              <a:t>To test Arduino IDE and Arduino Uno board, we will try to run an example code provided in Arduino IDE.</a:t>
            </a:r>
          </a:p>
          <a:p>
            <a:r>
              <a:rPr lang="en-US" dirty="0" smtClean="0"/>
              <a:t>Open </a:t>
            </a:r>
            <a:r>
              <a:rPr lang="en-US" dirty="0"/>
              <a:t>the LED blink example sketch: </a:t>
            </a:r>
            <a:r>
              <a:rPr lang="en-US" b="1" dirty="0"/>
              <a:t>File &gt; Examples &gt;01.Basics &gt; Blink</a:t>
            </a:r>
            <a:r>
              <a:rPr lang="en-US" dirty="0" smtClean="0"/>
              <a:t>.</a:t>
            </a:r>
            <a:r>
              <a:rPr lang="en-US" dirty="0"/>
              <a:t/>
            </a:r>
            <a:br>
              <a:rPr lang="en-US" dirty="0"/>
            </a:br>
            <a:endParaRPr lang="en-US" dirty="0"/>
          </a:p>
        </p:txBody>
      </p:sp>
      <p:sp>
        <p:nvSpPr>
          <p:cNvPr id="4" name="Slide Number Placeholder 3"/>
          <p:cNvSpPr>
            <a:spLocks noGrp="1"/>
          </p:cNvSpPr>
          <p:nvPr>
            <p:ph type="sldNum" sz="quarter" idx="12"/>
          </p:nvPr>
        </p:nvSpPr>
        <p:spPr/>
        <p:txBody>
          <a:bodyPr/>
          <a:lstStyle/>
          <a:p>
            <a:fld id="{2CFB3B35-B7B3-490B-B75C-F9C481107677}" type="slidenum">
              <a:rPr lang="en-GB" altLang="ru-RU" smtClean="0"/>
              <a:pPr/>
              <a:t>6</a:t>
            </a:fld>
            <a:endParaRPr lang="en-GB" altLang="ru-RU"/>
          </a:p>
        </p:txBody>
      </p:sp>
      <p:pic>
        <p:nvPicPr>
          <p:cNvPr id="5" name="Picture 4"/>
          <p:cNvPicPr>
            <a:picLocks noChangeAspect="1"/>
          </p:cNvPicPr>
          <p:nvPr/>
        </p:nvPicPr>
        <p:blipFill>
          <a:blip r:embed="rId2"/>
          <a:stretch>
            <a:fillRect/>
          </a:stretch>
        </p:blipFill>
        <p:spPr>
          <a:xfrm>
            <a:off x="3398313" y="2960243"/>
            <a:ext cx="5060582" cy="3590534"/>
          </a:xfrm>
          <a:prstGeom prst="rect">
            <a:avLst/>
          </a:prstGeom>
        </p:spPr>
      </p:pic>
    </p:spTree>
    <p:extLst>
      <p:ext uri="{BB962C8B-B14F-4D97-AF65-F5344CB8AC3E}">
        <p14:creationId xmlns:p14="http://schemas.microsoft.com/office/powerpoint/2010/main" val="239116159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1168" y="290166"/>
            <a:ext cx="6335934" cy="1155343"/>
          </a:xfrm>
        </p:spPr>
        <p:txBody>
          <a:bodyPr/>
          <a:lstStyle/>
          <a:p>
            <a:r>
              <a:rPr lang="en-US" b="1" dirty="0" smtClean="0"/>
              <a:t>On-board components of GSM Module:</a:t>
            </a:r>
            <a:endParaRPr lang="en-US" b="1" dirty="0"/>
          </a:p>
        </p:txBody>
      </p:sp>
      <p:sp>
        <p:nvSpPr>
          <p:cNvPr id="4" name="Slide Number Placeholder 3"/>
          <p:cNvSpPr>
            <a:spLocks noGrp="1"/>
          </p:cNvSpPr>
          <p:nvPr>
            <p:ph type="sldNum" sz="quarter" idx="12"/>
          </p:nvPr>
        </p:nvSpPr>
        <p:spPr/>
        <p:txBody>
          <a:bodyPr/>
          <a:lstStyle/>
          <a:p>
            <a:fld id="{2CFB3B35-B7B3-490B-B75C-F9C481107677}" type="slidenum">
              <a:rPr lang="en-GB" altLang="ru-RU" smtClean="0"/>
              <a:pPr/>
              <a:t>60</a:t>
            </a:fld>
            <a:endParaRPr lang="en-GB" altLang="ru-RU"/>
          </a:p>
        </p:txBody>
      </p:sp>
      <p:sp>
        <p:nvSpPr>
          <p:cNvPr id="7" name="Content Placeholder 2"/>
          <p:cNvSpPr txBox="1">
            <a:spLocks/>
          </p:cNvSpPr>
          <p:nvPr/>
        </p:nvSpPr>
        <p:spPr bwMode="auto">
          <a:xfrm>
            <a:off x="2658512" y="4338193"/>
            <a:ext cx="6329916" cy="27904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2000">
                <a:solidFill>
                  <a:srgbClr val="1C1C1C"/>
                </a:solidFill>
                <a:latin typeface="+mn-lt"/>
                <a:ea typeface="+mn-ea"/>
                <a:cs typeface="+mn-cs"/>
              </a:defRPr>
            </a:lvl1pPr>
            <a:lvl2pPr marL="742950" indent="-285750" algn="l" rtl="0" eaLnBrk="1" fontAlgn="base" hangingPunct="1">
              <a:spcBef>
                <a:spcPct val="20000"/>
              </a:spcBef>
              <a:spcAft>
                <a:spcPct val="0"/>
              </a:spcAft>
              <a:buChar char="–"/>
              <a:defRPr sz="2000">
                <a:solidFill>
                  <a:srgbClr val="1C1C1C"/>
                </a:solidFill>
                <a:latin typeface="+mn-lt"/>
              </a:defRPr>
            </a:lvl2pPr>
            <a:lvl3pPr marL="1143000" indent="-228600" algn="l" rtl="0" eaLnBrk="1" fontAlgn="base" hangingPunct="1">
              <a:spcBef>
                <a:spcPct val="20000"/>
              </a:spcBef>
              <a:spcAft>
                <a:spcPct val="0"/>
              </a:spcAft>
              <a:buChar char="•"/>
              <a:defRPr sz="2000">
                <a:solidFill>
                  <a:srgbClr val="1C1C1C"/>
                </a:solidFill>
                <a:latin typeface="+mn-lt"/>
              </a:defRPr>
            </a:lvl3pPr>
            <a:lvl4pPr marL="1600200" indent="-228600" algn="l" rtl="0" eaLnBrk="1" fontAlgn="base" hangingPunct="1">
              <a:spcBef>
                <a:spcPct val="20000"/>
              </a:spcBef>
              <a:spcAft>
                <a:spcPct val="0"/>
              </a:spcAft>
              <a:buChar char="–"/>
              <a:defRPr sz="2000">
                <a:solidFill>
                  <a:srgbClr val="1C1C1C"/>
                </a:solidFill>
                <a:latin typeface="+mn-lt"/>
              </a:defRPr>
            </a:lvl4pPr>
            <a:lvl5pPr marL="2057400" indent="-228600" algn="l" rtl="0" eaLnBrk="1" fontAlgn="base" hangingPunct="1">
              <a:spcBef>
                <a:spcPct val="20000"/>
              </a:spcBef>
              <a:spcAft>
                <a:spcPct val="0"/>
              </a:spcAft>
              <a:buChar char="»"/>
              <a:defRPr sz="2000">
                <a:solidFill>
                  <a:srgbClr val="1C1C1C"/>
                </a:solidFill>
                <a:latin typeface="+mn-lt"/>
              </a:defRPr>
            </a:lvl5pPr>
            <a:lvl6pPr marL="2514600" indent="-228600" algn="l" rtl="0" eaLnBrk="1" fontAlgn="base" hangingPunct="1">
              <a:spcBef>
                <a:spcPct val="20000"/>
              </a:spcBef>
              <a:spcAft>
                <a:spcPct val="0"/>
              </a:spcAft>
              <a:buChar char="»"/>
              <a:defRPr sz="2000">
                <a:solidFill>
                  <a:srgbClr val="1C1C1C"/>
                </a:solidFill>
                <a:latin typeface="+mn-lt"/>
              </a:defRPr>
            </a:lvl6pPr>
            <a:lvl7pPr marL="2971800" indent="-228600" algn="l" rtl="0" eaLnBrk="1" fontAlgn="base" hangingPunct="1">
              <a:spcBef>
                <a:spcPct val="20000"/>
              </a:spcBef>
              <a:spcAft>
                <a:spcPct val="0"/>
              </a:spcAft>
              <a:buChar char="»"/>
              <a:defRPr sz="2000">
                <a:solidFill>
                  <a:srgbClr val="1C1C1C"/>
                </a:solidFill>
                <a:latin typeface="+mn-lt"/>
              </a:defRPr>
            </a:lvl7pPr>
            <a:lvl8pPr marL="3429000" indent="-228600" algn="l" rtl="0" eaLnBrk="1" fontAlgn="base" hangingPunct="1">
              <a:spcBef>
                <a:spcPct val="20000"/>
              </a:spcBef>
              <a:spcAft>
                <a:spcPct val="0"/>
              </a:spcAft>
              <a:buChar char="»"/>
              <a:defRPr sz="2000">
                <a:solidFill>
                  <a:srgbClr val="1C1C1C"/>
                </a:solidFill>
                <a:latin typeface="+mn-lt"/>
              </a:defRPr>
            </a:lvl8pPr>
            <a:lvl9pPr marL="3886200" indent="-228600" algn="l" rtl="0" eaLnBrk="1" fontAlgn="base" hangingPunct="1">
              <a:spcBef>
                <a:spcPct val="20000"/>
              </a:spcBef>
              <a:spcAft>
                <a:spcPct val="0"/>
              </a:spcAft>
              <a:buChar char="»"/>
              <a:defRPr sz="2000">
                <a:solidFill>
                  <a:srgbClr val="1C1C1C"/>
                </a:solidFill>
                <a:latin typeface="+mn-lt"/>
              </a:defRPr>
            </a:lvl9pPr>
          </a:lstStyle>
          <a:p>
            <a:endParaRPr lang="en-US" b="0" kern="0" dirty="0"/>
          </a:p>
        </p:txBody>
      </p:sp>
      <p:pic>
        <p:nvPicPr>
          <p:cNvPr id="9" name="Picture 2" descr="https://i0.wp.com/randomnerdtutorials.com/wp-content/uploads/2017/08/GSM-shield-labels.png?quality=100&amp;strip=all&amp;ssl=1"/>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11560" y="1721966"/>
            <a:ext cx="7272808" cy="47066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699086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Steps to configure a module:</a:t>
            </a:r>
            <a:endParaRPr lang="en-US" b="1" dirty="0"/>
          </a:p>
        </p:txBody>
      </p:sp>
      <p:sp>
        <p:nvSpPr>
          <p:cNvPr id="3" name="Content Placeholder 2"/>
          <p:cNvSpPr>
            <a:spLocks noGrp="1"/>
          </p:cNvSpPr>
          <p:nvPr>
            <p:ph idx="1"/>
          </p:nvPr>
        </p:nvSpPr>
        <p:spPr/>
        <p:txBody>
          <a:bodyPr/>
          <a:lstStyle/>
          <a:p>
            <a:r>
              <a:rPr lang="en-US" dirty="0"/>
              <a:t>Insert the SIM card into the SIM card </a:t>
            </a:r>
            <a:r>
              <a:rPr lang="en-US" dirty="0" smtClean="0"/>
              <a:t>holder</a:t>
            </a:r>
          </a:p>
          <a:p>
            <a:r>
              <a:rPr lang="en-US" dirty="0"/>
              <a:t>On the serial port select, make sure the jumper cap is connected </a:t>
            </a:r>
            <a:r>
              <a:rPr lang="en-US" dirty="0" smtClean="0"/>
              <a:t>to use </a:t>
            </a:r>
            <a:r>
              <a:rPr lang="en-US" dirty="0"/>
              <a:t>software </a:t>
            </a:r>
            <a:r>
              <a:rPr lang="en-US" dirty="0" smtClean="0"/>
              <a:t>serial.</a:t>
            </a:r>
          </a:p>
          <a:p>
            <a:r>
              <a:rPr lang="en-US" dirty="0"/>
              <a:t>Power the shield using an external 5V power supply. Make sure </a:t>
            </a:r>
            <a:r>
              <a:rPr lang="en-US" dirty="0" smtClean="0"/>
              <a:t>to select </a:t>
            </a:r>
            <a:r>
              <a:rPr lang="en-US" dirty="0"/>
              <a:t>the external power source with the toggle switch next to the DC jack</a:t>
            </a:r>
            <a:r>
              <a:rPr lang="en-US" dirty="0" smtClean="0"/>
              <a:t>.</a:t>
            </a:r>
          </a:p>
          <a:p>
            <a:r>
              <a:rPr lang="en-US" dirty="0"/>
              <a:t>Then, the Status LED will light up and the </a:t>
            </a:r>
            <a:r>
              <a:rPr lang="en-US" dirty="0" err="1"/>
              <a:t>NetLight</a:t>
            </a:r>
            <a:r>
              <a:rPr lang="en-US" dirty="0"/>
              <a:t> LED will blink every 800 </a:t>
            </a:r>
            <a:r>
              <a:rPr lang="en-US" dirty="0" err="1"/>
              <a:t>ms</a:t>
            </a:r>
            <a:r>
              <a:rPr lang="en-US" dirty="0"/>
              <a:t> until it finds the network. When it finds the network, the </a:t>
            </a:r>
            <a:r>
              <a:rPr lang="en-US" dirty="0" err="1"/>
              <a:t>NetLight</a:t>
            </a:r>
            <a:r>
              <a:rPr lang="en-US" dirty="0"/>
              <a:t> LED will start blinking every three seconds.</a:t>
            </a:r>
            <a:endParaRPr lang="en-US" dirty="0"/>
          </a:p>
        </p:txBody>
      </p:sp>
      <p:sp>
        <p:nvSpPr>
          <p:cNvPr id="4" name="Slide Number Placeholder 3"/>
          <p:cNvSpPr>
            <a:spLocks noGrp="1"/>
          </p:cNvSpPr>
          <p:nvPr>
            <p:ph type="sldNum" sz="quarter" idx="12"/>
          </p:nvPr>
        </p:nvSpPr>
        <p:spPr/>
        <p:txBody>
          <a:bodyPr/>
          <a:lstStyle/>
          <a:p>
            <a:fld id="{2CFB3B35-B7B3-490B-B75C-F9C481107677}" type="slidenum">
              <a:rPr lang="en-GB" altLang="ru-RU" smtClean="0"/>
              <a:pPr/>
              <a:t>61</a:t>
            </a:fld>
            <a:endParaRPr lang="en-GB" altLang="ru-RU"/>
          </a:p>
        </p:txBody>
      </p:sp>
    </p:spTree>
    <p:extLst>
      <p:ext uri="{BB962C8B-B14F-4D97-AF65-F5344CB8AC3E}">
        <p14:creationId xmlns:p14="http://schemas.microsoft.com/office/powerpoint/2010/main" val="322875524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Connection diagram:</a:t>
            </a:r>
            <a:endParaRPr lang="en-US" b="1" dirty="0"/>
          </a:p>
        </p:txBody>
      </p:sp>
      <p:sp>
        <p:nvSpPr>
          <p:cNvPr id="4" name="Slide Number Placeholder 3"/>
          <p:cNvSpPr>
            <a:spLocks noGrp="1"/>
          </p:cNvSpPr>
          <p:nvPr>
            <p:ph type="sldNum" sz="quarter" idx="12"/>
          </p:nvPr>
        </p:nvSpPr>
        <p:spPr/>
        <p:txBody>
          <a:bodyPr/>
          <a:lstStyle/>
          <a:p>
            <a:fld id="{2CFB3B35-B7B3-490B-B75C-F9C481107677}" type="slidenum">
              <a:rPr lang="en-GB" altLang="ru-RU" smtClean="0"/>
              <a:pPr/>
              <a:t>62</a:t>
            </a:fld>
            <a:endParaRPr lang="en-GB" altLang="ru-RU"/>
          </a:p>
        </p:txBody>
      </p:sp>
      <p:pic>
        <p:nvPicPr>
          <p:cNvPr id="13314" name="Picture 2" descr="https://i2.wp.com/randomnerdtutorials.com/wp-content/uploads/2017/08/GSM-Arduino-circuit.png?quality=100&amp;strip=all&amp;ssl=1"/>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187624" y="2141852"/>
            <a:ext cx="6840760" cy="4537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93336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blipFill dpi="0" rotWithShape="0">
          <a:blip r:embed="rId2">
            <a:alphaModFix amt="0"/>
            <a:lum/>
          </a:blip>
          <a:srcRect/>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3167FE5A-7688-4D7B-860B-C3DE12789D0C}" type="slidenum">
              <a:rPr lang="ru-RU" altLang="ru-RU"/>
              <a:pPr/>
              <a:t>63</a:t>
            </a:fld>
            <a:endParaRPr lang="ru-RU" altLang="ru-RU"/>
          </a:p>
        </p:txBody>
      </p:sp>
      <p:sp>
        <p:nvSpPr>
          <p:cNvPr id="195586" name="Rectangle 2"/>
          <p:cNvSpPr>
            <a:spLocks noGrp="1" noChangeArrowheads="1"/>
          </p:cNvSpPr>
          <p:nvPr>
            <p:ph type="title"/>
          </p:nvPr>
        </p:nvSpPr>
        <p:spPr>
          <a:xfrm>
            <a:off x="323528" y="476250"/>
            <a:ext cx="8425185" cy="709613"/>
          </a:xfrm>
        </p:spPr>
        <p:txBody>
          <a:bodyPr/>
          <a:lstStyle/>
          <a:p>
            <a:r>
              <a:rPr lang="en-US" altLang="ru-RU" dirty="0" smtClean="0">
                <a:solidFill>
                  <a:schemeClr val="tx1"/>
                </a:solidFill>
              </a:rPr>
              <a:t>References:</a:t>
            </a:r>
            <a:endParaRPr lang="en-US" altLang="ru-RU" dirty="0">
              <a:solidFill>
                <a:schemeClr val="tx1"/>
              </a:solidFill>
            </a:endParaRPr>
          </a:p>
        </p:txBody>
      </p:sp>
      <p:sp>
        <p:nvSpPr>
          <p:cNvPr id="195587" name="Rectangle 3"/>
          <p:cNvSpPr>
            <a:spLocks noGrp="1" noChangeArrowheads="1"/>
          </p:cNvSpPr>
          <p:nvPr>
            <p:ph type="body" idx="1"/>
          </p:nvPr>
        </p:nvSpPr>
        <p:spPr>
          <a:xfrm>
            <a:off x="323528" y="1600200"/>
            <a:ext cx="8425185" cy="4781550"/>
          </a:xfrm>
        </p:spPr>
        <p:txBody>
          <a:bodyPr/>
          <a:lstStyle/>
          <a:p>
            <a:pPr marL="0" indent="0">
              <a:lnSpc>
                <a:spcPct val="90000"/>
              </a:lnSpc>
              <a:buNone/>
            </a:pPr>
            <a:r>
              <a:rPr lang="en-US" i="1" dirty="0" smtClean="0"/>
              <a:t>Arduino Uno:</a:t>
            </a:r>
          </a:p>
          <a:p>
            <a:pPr>
              <a:lnSpc>
                <a:spcPct val="90000"/>
              </a:lnSpc>
            </a:pPr>
            <a:r>
              <a:rPr lang="en-US" i="1" dirty="0">
                <a:hlinkClick r:id="rId3"/>
              </a:rPr>
              <a:t>https://</a:t>
            </a:r>
            <a:r>
              <a:rPr lang="en-US" i="1" dirty="0" smtClean="0">
                <a:hlinkClick r:id="rId3"/>
              </a:rPr>
              <a:t>en.wikipedia.org/wiki/Arduino_Uno</a:t>
            </a:r>
            <a:endParaRPr lang="en-US" i="1" dirty="0" smtClean="0"/>
          </a:p>
          <a:p>
            <a:pPr>
              <a:lnSpc>
                <a:spcPct val="90000"/>
              </a:lnSpc>
            </a:pPr>
            <a:r>
              <a:rPr lang="en-US" i="1" dirty="0">
                <a:hlinkClick r:id="rId4"/>
              </a:rPr>
              <a:t>https://</a:t>
            </a:r>
            <a:r>
              <a:rPr lang="en-US" i="1" dirty="0" smtClean="0">
                <a:hlinkClick r:id="rId4"/>
              </a:rPr>
              <a:t>www.arduino.cc/en/Guide/ArduinoUno</a:t>
            </a:r>
            <a:endParaRPr lang="en-US" i="1" dirty="0" smtClean="0"/>
          </a:p>
          <a:p>
            <a:pPr>
              <a:lnSpc>
                <a:spcPct val="90000"/>
              </a:lnSpc>
            </a:pPr>
            <a:r>
              <a:rPr lang="en-US" i="1" dirty="0">
                <a:hlinkClick r:id="rId5"/>
              </a:rPr>
              <a:t>https://www.narom.no/undervisningsressurser/the-cansat-book/the-primary-mission/software-start-up-and-test-of-arduino-uno</a:t>
            </a:r>
            <a:r>
              <a:rPr lang="en-US" i="1" dirty="0" smtClean="0">
                <a:hlinkClick r:id="rId5"/>
              </a:rPr>
              <a:t>/</a:t>
            </a:r>
            <a:endParaRPr lang="en-US" i="1" dirty="0" smtClean="0"/>
          </a:p>
          <a:p>
            <a:pPr marL="0" indent="0">
              <a:lnSpc>
                <a:spcPct val="90000"/>
              </a:lnSpc>
              <a:buNone/>
            </a:pPr>
            <a:r>
              <a:rPr lang="en-US" i="1" dirty="0"/>
              <a:t>Nextion touch display:</a:t>
            </a:r>
          </a:p>
          <a:p>
            <a:pPr>
              <a:lnSpc>
                <a:spcPct val="90000"/>
              </a:lnSpc>
            </a:pPr>
            <a:r>
              <a:rPr lang="en-US" i="1" dirty="0">
                <a:hlinkClick r:id="rId6"/>
              </a:rPr>
              <a:t>https://pl.aliexpress.com/item/32874330873.html</a:t>
            </a:r>
            <a:endParaRPr lang="en-US" i="1" dirty="0"/>
          </a:p>
          <a:p>
            <a:pPr>
              <a:lnSpc>
                <a:spcPct val="90000"/>
              </a:lnSpc>
            </a:pPr>
            <a:r>
              <a:rPr lang="en-US" i="1" dirty="0">
                <a:hlinkClick r:id="rId7"/>
              </a:rPr>
              <a:t>https://nextion.tech/datasheets/nx4827t043/</a:t>
            </a:r>
            <a:endParaRPr lang="en-US" i="1" dirty="0"/>
          </a:p>
          <a:p>
            <a:pPr>
              <a:lnSpc>
                <a:spcPct val="90000"/>
              </a:lnSpc>
            </a:pPr>
            <a:r>
              <a:rPr lang="en-US" i="1" dirty="0">
                <a:hlinkClick r:id="rId8"/>
              </a:rPr>
              <a:t>https://randomnerdtutorials.com/nextion-display-with-arduino-getting-started/</a:t>
            </a:r>
            <a:endParaRPr lang="en-US" i="1" dirty="0"/>
          </a:p>
          <a:p>
            <a:pPr>
              <a:lnSpc>
                <a:spcPct val="90000"/>
              </a:lnSpc>
            </a:pPr>
            <a:r>
              <a:rPr lang="en-US" i="1" dirty="0">
                <a:hlinkClick r:id="rId9"/>
              </a:rPr>
              <a:t>https://forum.arduino.cc/index.php?topic=604185.0</a:t>
            </a:r>
            <a:endParaRPr lang="en-US" i="1" dirty="0"/>
          </a:p>
          <a:p>
            <a:pPr>
              <a:lnSpc>
                <a:spcPct val="90000"/>
              </a:lnSpc>
            </a:pPr>
            <a:endParaRPr lang="en-US" altLang="ru-RU" dirty="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08175" y="260648"/>
            <a:ext cx="6778625" cy="5865515"/>
          </a:xfrm>
        </p:spPr>
        <p:txBody>
          <a:bodyPr/>
          <a:lstStyle/>
          <a:p>
            <a:pPr>
              <a:lnSpc>
                <a:spcPct val="90000"/>
              </a:lnSpc>
            </a:pPr>
            <a:endParaRPr lang="en-US" i="1" dirty="0" smtClean="0"/>
          </a:p>
          <a:p>
            <a:pPr marL="0" indent="0">
              <a:lnSpc>
                <a:spcPct val="90000"/>
              </a:lnSpc>
              <a:buNone/>
            </a:pPr>
            <a:r>
              <a:rPr lang="en-US" i="1" dirty="0" smtClean="0"/>
              <a:t>Gas </a:t>
            </a:r>
            <a:r>
              <a:rPr lang="en-US" i="1" dirty="0"/>
              <a:t>Sensor(MQ9</a:t>
            </a:r>
            <a:r>
              <a:rPr lang="en-US" i="1" dirty="0" smtClean="0"/>
              <a:t>) :</a:t>
            </a:r>
            <a:endParaRPr lang="en-US" i="1" dirty="0"/>
          </a:p>
          <a:p>
            <a:pPr>
              <a:lnSpc>
                <a:spcPct val="90000"/>
              </a:lnSpc>
            </a:pPr>
            <a:r>
              <a:rPr lang="en-US" altLang="ru-RU" dirty="0">
                <a:hlinkClick r:id="rId2"/>
              </a:rPr>
              <a:t>https://wiki.seeedstudio.com/Grove-Gas_Sensor-MQ9/</a:t>
            </a:r>
            <a:endParaRPr lang="en-US" altLang="ru-RU" dirty="0"/>
          </a:p>
          <a:p>
            <a:pPr>
              <a:lnSpc>
                <a:spcPct val="90000"/>
              </a:lnSpc>
            </a:pPr>
            <a:r>
              <a:rPr lang="en-US" altLang="ru-RU" dirty="0">
                <a:hlinkClick r:id="rId3"/>
              </a:rPr>
              <a:t>https://www.elecrow.com/wiki/index.php?title=Analog_CO/Combustible_Gas_Sensor(MQ9)</a:t>
            </a:r>
            <a:endParaRPr lang="en-US" altLang="ru-RU" dirty="0"/>
          </a:p>
          <a:p>
            <a:pPr>
              <a:lnSpc>
                <a:spcPct val="90000"/>
              </a:lnSpc>
            </a:pPr>
            <a:r>
              <a:rPr lang="en-US" altLang="ru-RU" dirty="0">
                <a:hlinkClick r:id="rId4"/>
              </a:rPr>
              <a:t>https://www.instructables.com/Arduino-CO-Monitor-Using-MQ-7-Sensor/</a:t>
            </a:r>
            <a:endParaRPr lang="en-US" altLang="ru-RU" dirty="0"/>
          </a:p>
          <a:p>
            <a:pPr marL="0" indent="0">
              <a:buNone/>
            </a:pPr>
            <a:endParaRPr lang="en-US" dirty="0" smtClean="0"/>
          </a:p>
          <a:p>
            <a:pPr marL="0" indent="0">
              <a:buNone/>
            </a:pPr>
            <a:r>
              <a:rPr lang="en-US" dirty="0" smtClean="0"/>
              <a:t>20 *4 LCD Module specifications:</a:t>
            </a:r>
          </a:p>
          <a:p>
            <a:r>
              <a:rPr lang="en-US" dirty="0">
                <a:hlinkClick r:id="rId5"/>
              </a:rPr>
              <a:t>https://</a:t>
            </a:r>
            <a:r>
              <a:rPr lang="en-US" dirty="0" smtClean="0">
                <a:hlinkClick r:id="rId5"/>
              </a:rPr>
              <a:t>www.amazon.ca/gp/product/B07TXGD3WS/ref=ppx_od_dt_b_asin_title_s00?ie=UTF8&amp;psc=1</a:t>
            </a:r>
            <a:endParaRPr lang="en-US" dirty="0" smtClean="0"/>
          </a:p>
          <a:p>
            <a:r>
              <a:rPr lang="en-US" dirty="0">
                <a:hlinkClick r:id="rId6"/>
              </a:rPr>
              <a:t>https://www.makerguides.com/character-i2c-lcd-arduino-tutorial</a:t>
            </a:r>
            <a:r>
              <a:rPr lang="en-US" dirty="0" smtClean="0">
                <a:hlinkClick r:id="rId6"/>
              </a:rPr>
              <a:t>/</a:t>
            </a:r>
            <a:endParaRPr lang="en-US" dirty="0" smtClean="0"/>
          </a:p>
          <a:p>
            <a:pPr marL="0" indent="0">
              <a:buNone/>
            </a:pPr>
            <a:r>
              <a:rPr lang="en-US" dirty="0" smtClean="0"/>
              <a:t>Smoke sensor:</a:t>
            </a:r>
          </a:p>
          <a:p>
            <a:r>
              <a:rPr lang="en-US" dirty="0">
                <a:hlinkClick r:id="rId7"/>
              </a:rPr>
              <a:t>https://lastminuteengineers.com/mq2-gas-senser-arduino-tutorial</a:t>
            </a:r>
            <a:r>
              <a:rPr lang="en-US" dirty="0" smtClean="0">
                <a:hlinkClick r:id="rId7"/>
              </a:rPr>
              <a:t>/</a:t>
            </a:r>
            <a:endParaRPr lang="en-US" dirty="0" smtClean="0"/>
          </a:p>
          <a:p>
            <a:endParaRPr lang="en-US" dirty="0" smtClean="0"/>
          </a:p>
          <a:p>
            <a:endParaRPr lang="en-US" dirty="0"/>
          </a:p>
        </p:txBody>
      </p:sp>
      <p:sp>
        <p:nvSpPr>
          <p:cNvPr id="4" name="Slide Number Placeholder 3"/>
          <p:cNvSpPr>
            <a:spLocks noGrp="1"/>
          </p:cNvSpPr>
          <p:nvPr>
            <p:ph type="sldNum" sz="quarter" idx="12"/>
          </p:nvPr>
        </p:nvSpPr>
        <p:spPr/>
        <p:txBody>
          <a:bodyPr/>
          <a:lstStyle/>
          <a:p>
            <a:fld id="{300FBAE4-FCA7-40F5-9F0C-EE85A93D0904}" type="slidenum">
              <a:rPr lang="ru-RU" altLang="ru-RU" smtClean="0"/>
              <a:pPr/>
              <a:t>64</a:t>
            </a:fld>
            <a:endParaRPr lang="ru-RU" altLang="ru-RU"/>
          </a:p>
        </p:txBody>
      </p:sp>
    </p:spTree>
    <p:extLst>
      <p:ext uri="{BB962C8B-B14F-4D97-AF65-F5344CB8AC3E}">
        <p14:creationId xmlns:p14="http://schemas.microsoft.com/office/powerpoint/2010/main" val="8900103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08175" y="404664"/>
            <a:ext cx="6778625" cy="5721499"/>
          </a:xfrm>
        </p:spPr>
        <p:txBody>
          <a:bodyPr/>
          <a:lstStyle/>
          <a:p>
            <a:pPr marL="0" indent="0">
              <a:buNone/>
            </a:pPr>
            <a:r>
              <a:rPr lang="en-US" dirty="0" smtClean="0"/>
              <a:t>Buzzer</a:t>
            </a:r>
          </a:p>
          <a:p>
            <a:r>
              <a:rPr lang="en-US" dirty="0">
                <a:hlinkClick r:id="rId2"/>
              </a:rPr>
              <a:t>https://www.cuidevices.com/product-spotlight/piezo-and-magnetic-buzzers#:~:text=Working%20Principle%20of%20Magnetic%20Buzzers,that%20of%20the%20drive%20signal</a:t>
            </a:r>
            <a:r>
              <a:rPr lang="en-US" dirty="0"/>
              <a:t>. </a:t>
            </a:r>
          </a:p>
          <a:p>
            <a:r>
              <a:rPr lang="en-US" dirty="0">
                <a:hlinkClick r:id="rId3"/>
              </a:rPr>
              <a:t>https://</a:t>
            </a:r>
            <a:r>
              <a:rPr lang="en-US" dirty="0" smtClean="0">
                <a:hlinkClick r:id="rId3"/>
              </a:rPr>
              <a:t>www.cuidevices.com/blog/buzzer-basics-technologies-tones-and-driving-circuits</a:t>
            </a:r>
            <a:endParaRPr lang="en-US" dirty="0"/>
          </a:p>
          <a:p>
            <a:r>
              <a:rPr lang="en-US" dirty="0" smtClean="0">
                <a:hlinkClick r:id="rId4"/>
              </a:rPr>
              <a:t>https://www.instructables.com/Interfacing-Buzzer-to-Arduino/</a:t>
            </a:r>
            <a:endParaRPr lang="en-US" dirty="0" smtClean="0"/>
          </a:p>
          <a:p>
            <a:pPr marL="0" indent="0">
              <a:buNone/>
            </a:pPr>
            <a:r>
              <a:rPr lang="en-US" dirty="0" smtClean="0"/>
              <a:t>GSM SIM900</a:t>
            </a:r>
          </a:p>
          <a:p>
            <a:r>
              <a:rPr lang="en-US" dirty="0">
                <a:hlinkClick r:id="rId5"/>
              </a:rPr>
              <a:t>https://randomnerdtutorials.com/sim900-gsm-gprs-shield-arduino</a:t>
            </a:r>
            <a:r>
              <a:rPr lang="en-US" dirty="0" smtClean="0">
                <a:hlinkClick r:id="rId5"/>
              </a:rPr>
              <a:t>/</a:t>
            </a:r>
            <a:endParaRPr lang="en-US" dirty="0" smtClean="0"/>
          </a:p>
          <a:p>
            <a:pPr marL="0" indent="0">
              <a:buNone/>
            </a:pPr>
            <a:endParaRPr lang="en-US" dirty="0"/>
          </a:p>
        </p:txBody>
      </p:sp>
      <p:sp>
        <p:nvSpPr>
          <p:cNvPr id="4" name="Slide Number Placeholder 3"/>
          <p:cNvSpPr>
            <a:spLocks noGrp="1"/>
          </p:cNvSpPr>
          <p:nvPr>
            <p:ph type="sldNum" sz="quarter" idx="12"/>
          </p:nvPr>
        </p:nvSpPr>
        <p:spPr/>
        <p:txBody>
          <a:bodyPr/>
          <a:lstStyle/>
          <a:p>
            <a:fld id="{300FBAE4-FCA7-40F5-9F0C-EE85A93D0904}" type="slidenum">
              <a:rPr lang="ru-RU" altLang="ru-RU" smtClean="0"/>
              <a:pPr/>
              <a:t>65</a:t>
            </a:fld>
            <a:endParaRPr lang="ru-RU" altLang="ru-RU"/>
          </a:p>
        </p:txBody>
      </p:sp>
    </p:spTree>
    <p:extLst>
      <p:ext uri="{BB962C8B-B14F-4D97-AF65-F5344CB8AC3E}">
        <p14:creationId xmlns:p14="http://schemas.microsoft.com/office/powerpoint/2010/main" val="11123154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313" y="260350"/>
            <a:ext cx="5255815" cy="1155700"/>
          </a:xfrm>
        </p:spPr>
        <p:txBody>
          <a:bodyPr/>
          <a:lstStyle/>
          <a:p>
            <a:r>
              <a:rPr lang="en-US" b="1" dirty="0"/>
              <a:t>Testing of Arduino IDE and Arduino Uno</a:t>
            </a:r>
            <a:endParaRPr lang="en-US" b="1" dirty="0"/>
          </a:p>
        </p:txBody>
      </p:sp>
      <p:sp>
        <p:nvSpPr>
          <p:cNvPr id="3" name="Content Placeholder 2"/>
          <p:cNvSpPr>
            <a:spLocks noGrp="1"/>
          </p:cNvSpPr>
          <p:nvPr>
            <p:ph idx="1"/>
          </p:nvPr>
        </p:nvSpPr>
        <p:spPr>
          <a:xfrm>
            <a:off x="468313" y="1844675"/>
            <a:ext cx="8207375" cy="4752677"/>
          </a:xfrm>
        </p:spPr>
        <p:txBody>
          <a:bodyPr/>
          <a:lstStyle/>
          <a:p>
            <a:r>
              <a:rPr lang="en-US" dirty="0"/>
              <a:t> </a:t>
            </a:r>
            <a:r>
              <a:rPr lang="en-US" dirty="0" smtClean="0"/>
              <a:t>Now, we will select board type as Arduino Uno and port as COM3(usually).</a:t>
            </a:r>
          </a:p>
          <a:p>
            <a:r>
              <a:rPr lang="en-US" dirty="0" smtClean="0"/>
              <a:t>Now , to upload the program, first we need to compile it from arrow button available in tool bar.</a:t>
            </a:r>
          </a:p>
          <a:p>
            <a:endParaRPr lang="en-US" dirty="0" smtClean="0"/>
          </a:p>
          <a:p>
            <a:endParaRPr lang="en-US" dirty="0" smtClean="0"/>
          </a:p>
          <a:p>
            <a:endParaRPr lang="en-US" dirty="0" smtClean="0"/>
          </a:p>
          <a:p>
            <a:r>
              <a:rPr lang="en-US" dirty="0"/>
              <a:t>Wait a few seconds – </a:t>
            </a:r>
            <a:r>
              <a:rPr lang="en-US" dirty="0" smtClean="0"/>
              <a:t>we </a:t>
            </a:r>
            <a:r>
              <a:rPr lang="en-US" dirty="0"/>
              <a:t>should see the </a:t>
            </a:r>
            <a:r>
              <a:rPr lang="en-US" b="1" dirty="0"/>
              <a:t>RX and TX LEDs </a:t>
            </a:r>
            <a:r>
              <a:rPr lang="en-US" dirty="0"/>
              <a:t>on the Arduino board flashing. If the upload is successful, the message «Done uploading.» will appear in the status bar</a:t>
            </a:r>
            <a:r>
              <a:rPr lang="en-US" dirty="0" smtClean="0"/>
              <a:t>.</a:t>
            </a:r>
          </a:p>
          <a:p>
            <a:r>
              <a:rPr lang="en-US" dirty="0" smtClean="0"/>
              <a:t>A </a:t>
            </a:r>
            <a:r>
              <a:rPr lang="en-US" dirty="0"/>
              <a:t>few seconds after the upload finishes, you should see the pin 13 (L) LED on the board start to blink (in orange). </a:t>
            </a:r>
            <a:r>
              <a:rPr lang="en-US" dirty="0" smtClean="0"/>
              <a:t>It means our Arduino board is working properly.</a:t>
            </a:r>
            <a:endParaRPr lang="en-US" dirty="0"/>
          </a:p>
        </p:txBody>
      </p:sp>
      <p:sp>
        <p:nvSpPr>
          <p:cNvPr id="4" name="Slide Number Placeholder 3"/>
          <p:cNvSpPr>
            <a:spLocks noGrp="1"/>
          </p:cNvSpPr>
          <p:nvPr>
            <p:ph type="sldNum" sz="quarter" idx="12"/>
          </p:nvPr>
        </p:nvSpPr>
        <p:spPr/>
        <p:txBody>
          <a:bodyPr/>
          <a:lstStyle/>
          <a:p>
            <a:fld id="{2CFB3B35-B7B3-490B-B75C-F9C481107677}" type="slidenum">
              <a:rPr lang="en-GB" altLang="ru-RU" smtClean="0"/>
              <a:pPr/>
              <a:t>7</a:t>
            </a:fld>
            <a:endParaRPr lang="en-GB" altLang="ru-RU"/>
          </a:p>
        </p:txBody>
      </p:sp>
      <p:pic>
        <p:nvPicPr>
          <p:cNvPr id="5" name="Picture 4"/>
          <p:cNvPicPr>
            <a:picLocks noChangeAspect="1"/>
          </p:cNvPicPr>
          <p:nvPr/>
        </p:nvPicPr>
        <p:blipFill rotWithShape="1">
          <a:blip r:embed="rId2"/>
          <a:srcRect r="86527" b="88390"/>
          <a:stretch/>
        </p:blipFill>
        <p:spPr>
          <a:xfrm>
            <a:off x="1547664" y="3364718"/>
            <a:ext cx="2232248" cy="849288"/>
          </a:xfrm>
          <a:prstGeom prst="rect">
            <a:avLst/>
          </a:prstGeom>
        </p:spPr>
      </p:pic>
    </p:spTree>
    <p:extLst>
      <p:ext uri="{BB962C8B-B14F-4D97-AF65-F5344CB8AC3E}">
        <p14:creationId xmlns:p14="http://schemas.microsoft.com/office/powerpoint/2010/main" val="30672640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468313" y="260350"/>
            <a:ext cx="5687863" cy="1155700"/>
          </a:xfrm>
        </p:spPr>
        <p:txBody>
          <a:bodyPr/>
          <a:lstStyle/>
          <a:p>
            <a:r>
              <a:rPr lang="en-US" b="1" dirty="0"/>
              <a:t>Testing of Arduino IDE and Arduino </a:t>
            </a:r>
            <a:r>
              <a:rPr lang="en-US" b="1" dirty="0" smtClean="0"/>
              <a:t>Uno: Result</a:t>
            </a:r>
            <a:endParaRPr lang="en-US" b="1" dirty="0"/>
          </a:p>
        </p:txBody>
      </p:sp>
      <p:pic>
        <p:nvPicPr>
          <p:cNvPr id="6" name="Content Placeholder 5"/>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rot="16200000">
            <a:off x="2545482" y="702990"/>
            <a:ext cx="3744416" cy="6748163"/>
          </a:xfrm>
        </p:spPr>
      </p:pic>
      <p:sp>
        <p:nvSpPr>
          <p:cNvPr id="4" name="Slide Number Placeholder 3"/>
          <p:cNvSpPr>
            <a:spLocks noGrp="1"/>
          </p:cNvSpPr>
          <p:nvPr>
            <p:ph type="sldNum" sz="quarter" idx="12"/>
          </p:nvPr>
        </p:nvSpPr>
        <p:spPr/>
        <p:txBody>
          <a:bodyPr/>
          <a:lstStyle/>
          <a:p>
            <a:fld id="{2CFB3B35-B7B3-490B-B75C-F9C481107677}" type="slidenum">
              <a:rPr lang="en-GB" altLang="ru-RU" smtClean="0"/>
              <a:pPr/>
              <a:t>8</a:t>
            </a:fld>
            <a:endParaRPr lang="en-GB" altLang="ru-RU"/>
          </a:p>
        </p:txBody>
      </p:sp>
    </p:spTree>
    <p:extLst>
      <p:ext uri="{BB962C8B-B14F-4D97-AF65-F5344CB8AC3E}">
        <p14:creationId xmlns:p14="http://schemas.microsoft.com/office/powerpoint/2010/main" val="11202797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528" y="365260"/>
            <a:ext cx="8207375" cy="1155343"/>
          </a:xfrm>
        </p:spPr>
        <p:txBody>
          <a:bodyPr/>
          <a:lstStyle/>
          <a:p>
            <a:r>
              <a:rPr lang="en-US" b="1" dirty="0" smtClean="0"/>
              <a:t>Read data from Uno board:</a:t>
            </a:r>
            <a:endParaRPr lang="en-US" b="1" dirty="0"/>
          </a:p>
        </p:txBody>
      </p:sp>
      <p:sp>
        <p:nvSpPr>
          <p:cNvPr id="3" name="Content Placeholder 2"/>
          <p:cNvSpPr>
            <a:spLocks noGrp="1"/>
          </p:cNvSpPr>
          <p:nvPr>
            <p:ph idx="1"/>
          </p:nvPr>
        </p:nvSpPr>
        <p:spPr/>
        <p:txBody>
          <a:bodyPr/>
          <a:lstStyle/>
          <a:p>
            <a:r>
              <a:rPr lang="en-US" dirty="0"/>
              <a:t>Open the Serial Monitor to look at the data which is received from the Arduino Uno board.</a:t>
            </a:r>
            <a:r>
              <a:rPr lang="en-US" dirty="0"/>
              <a:t/>
            </a:r>
            <a:br>
              <a:rPr lang="en-US" dirty="0"/>
            </a:br>
            <a:r>
              <a:rPr lang="en-US" dirty="0"/>
              <a:t>The Serial Monitor is opened by clicking the icon to the right in the toolbar </a:t>
            </a:r>
            <a:r>
              <a:rPr lang="en-US" dirty="0" smtClean="0"/>
              <a:t>.The </a:t>
            </a:r>
            <a:r>
              <a:rPr lang="en-US" dirty="0"/>
              <a:t>Serial Monitor will open a new window which will give </a:t>
            </a:r>
            <a:r>
              <a:rPr lang="en-US" dirty="0" smtClean="0"/>
              <a:t>a </a:t>
            </a:r>
            <a:r>
              <a:rPr lang="en-US" dirty="0"/>
              <a:t>serial text stream of the data printed from the Arduino Board.</a:t>
            </a:r>
            <a:endParaRPr lang="en-US" dirty="0"/>
          </a:p>
        </p:txBody>
      </p:sp>
      <p:sp>
        <p:nvSpPr>
          <p:cNvPr id="4" name="Slide Number Placeholder 3"/>
          <p:cNvSpPr>
            <a:spLocks noGrp="1"/>
          </p:cNvSpPr>
          <p:nvPr>
            <p:ph type="sldNum" sz="quarter" idx="12"/>
          </p:nvPr>
        </p:nvSpPr>
        <p:spPr/>
        <p:txBody>
          <a:bodyPr/>
          <a:lstStyle/>
          <a:p>
            <a:fld id="{2CFB3B35-B7B3-490B-B75C-F9C481107677}" type="slidenum">
              <a:rPr lang="en-GB" altLang="ru-RU" smtClean="0"/>
              <a:pPr/>
              <a:t>9</a:t>
            </a:fld>
            <a:endParaRPr lang="en-GB" altLang="ru-RU"/>
          </a:p>
        </p:txBody>
      </p:sp>
      <p:pic>
        <p:nvPicPr>
          <p:cNvPr id="6" name="Picture 5"/>
          <p:cNvPicPr>
            <a:picLocks noChangeAspect="1"/>
          </p:cNvPicPr>
          <p:nvPr/>
        </p:nvPicPr>
        <p:blipFill rotWithShape="1">
          <a:blip r:embed="rId2"/>
          <a:srcRect l="83760" r="-363" b="80515"/>
          <a:stretch/>
        </p:blipFill>
        <p:spPr>
          <a:xfrm>
            <a:off x="1043608" y="3649630"/>
            <a:ext cx="3168352" cy="2090517"/>
          </a:xfrm>
          <a:prstGeom prst="rect">
            <a:avLst/>
          </a:prstGeom>
        </p:spPr>
      </p:pic>
    </p:spTree>
    <p:extLst>
      <p:ext uri="{BB962C8B-B14F-4D97-AF65-F5344CB8AC3E}">
        <p14:creationId xmlns:p14="http://schemas.microsoft.com/office/powerpoint/2010/main" val="2710376314"/>
      </p:ext>
    </p:extLst>
  </p:cSld>
  <p:clrMapOvr>
    <a:masterClrMapping/>
  </p:clrMapOvr>
</p:sld>
</file>

<file path=ppt/theme/theme1.xml><?xml version="1.0" encoding="utf-8"?>
<a:theme xmlns:a="http://schemas.openxmlformats.org/drawingml/2006/main" name="Custom Design">
  <a:themeElements>
    <a:clrScheme name="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ustom Design">
      <a:majorFont>
        <a:latin typeface="Georgia"/>
        <a:ea typeface=""/>
        <a:cs typeface=""/>
      </a:majorFont>
      <a:minorFont>
        <a:latin typeface="Georgi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ru-RU" altLang="ru-RU" sz="1800" b="1"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ru-RU" altLang="ru-RU" sz="1800" b="1" i="0" u="none" strike="noStrike" cap="none" normalizeH="0" baseline="0" smtClean="0">
            <a:ln>
              <a:noFill/>
            </a:ln>
            <a:solidFill>
              <a:schemeClr val="tx1"/>
            </a:solidFill>
            <a:effectLst/>
            <a:latin typeface="Arial" charset="0"/>
          </a:defRPr>
        </a:defPPr>
      </a:lstStyle>
    </a:lnDef>
  </a:objectDefaults>
  <a:extraClrSchemeLst>
    <a:extraClrScheme>
      <a:clrScheme name="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ustom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ustom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ustom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ustom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ustom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ustom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ustom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ustom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ustom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ustom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ustom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emplate">
  <a:themeElements>
    <a:clrScheme name="template 4">
      <a:dk1>
        <a:srgbClr val="4D4D4D"/>
      </a:dk1>
      <a:lt1>
        <a:srgbClr val="FFFFFF"/>
      </a:lt1>
      <a:dk2>
        <a:srgbClr val="000000"/>
      </a:dk2>
      <a:lt2>
        <a:srgbClr val="9B6902"/>
      </a:lt2>
      <a:accent1>
        <a:srgbClr val="C75E00"/>
      </a:accent1>
      <a:accent2>
        <a:srgbClr val="FED416"/>
      </a:accent2>
      <a:accent3>
        <a:srgbClr val="FFFFFF"/>
      </a:accent3>
      <a:accent4>
        <a:srgbClr val="404040"/>
      </a:accent4>
      <a:accent5>
        <a:srgbClr val="E0B6AA"/>
      </a:accent5>
      <a:accent6>
        <a:srgbClr val="E6C013"/>
      </a:accent6>
      <a:hlink>
        <a:srgbClr val="EE6600"/>
      </a:hlink>
      <a:folHlink>
        <a:srgbClr val="EAEAEA"/>
      </a:folHlink>
    </a:clrScheme>
    <a:fontScheme name="template">
      <a:majorFont>
        <a:latin typeface="Georgia"/>
        <a:ea typeface=""/>
        <a:cs typeface=""/>
      </a:majorFont>
      <a:minorFont>
        <a:latin typeface="Georgi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ru-RU" altLang="ru-RU" sz="1800" b="1"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ru-RU" altLang="ru-RU" sz="1800" b="1" i="0" u="none" strike="noStrike" cap="none" normalizeH="0" baseline="0" smtClean="0">
            <a:ln>
              <a:noFill/>
            </a:ln>
            <a:solidFill>
              <a:schemeClr val="tx1"/>
            </a:solidFill>
            <a:effectLst/>
            <a:latin typeface="Arial" charset="0"/>
          </a:defRPr>
        </a:defPPr>
      </a:lstStyle>
    </a:lnDef>
  </a:objectDefaults>
  <a:extraClrSchemeLst>
    <a:extraClrScheme>
      <a:clrScheme name="template 1">
        <a:dk1>
          <a:srgbClr val="4D4D4D"/>
        </a:dk1>
        <a:lt1>
          <a:srgbClr val="FFFFFF"/>
        </a:lt1>
        <a:dk2>
          <a:srgbClr val="000000"/>
        </a:dk2>
        <a:lt2>
          <a:srgbClr val="D5E1F3"/>
        </a:lt2>
        <a:accent1>
          <a:srgbClr val="BC4417"/>
        </a:accent1>
        <a:accent2>
          <a:srgbClr val="CF9C1C"/>
        </a:accent2>
        <a:accent3>
          <a:srgbClr val="FFFFFF"/>
        </a:accent3>
        <a:accent4>
          <a:srgbClr val="404040"/>
        </a:accent4>
        <a:accent5>
          <a:srgbClr val="DAB0AB"/>
        </a:accent5>
        <a:accent6>
          <a:srgbClr val="BB8D18"/>
        </a:accent6>
        <a:hlink>
          <a:srgbClr val="E8C97C"/>
        </a:hlink>
        <a:folHlink>
          <a:srgbClr val="EAEAEA"/>
        </a:folHlink>
      </a:clrScheme>
      <a:clrMap bg1="lt1" tx1="dk1" bg2="lt2" tx2="dk2" accent1="accent1" accent2="accent2" accent3="accent3" accent4="accent4" accent5="accent5" accent6="accent6" hlink="hlink" folHlink="folHlink"/>
    </a:extraClrScheme>
    <a:extraClrScheme>
      <a:clrScheme name="template 2">
        <a:dk1>
          <a:srgbClr val="4D4D4D"/>
        </a:dk1>
        <a:lt1>
          <a:srgbClr val="FFFFFF"/>
        </a:lt1>
        <a:dk2>
          <a:srgbClr val="000000"/>
        </a:dk2>
        <a:lt2>
          <a:srgbClr val="986615"/>
        </a:lt2>
        <a:accent1>
          <a:srgbClr val="BF4413"/>
        </a:accent1>
        <a:accent2>
          <a:srgbClr val="FFAB21"/>
        </a:accent2>
        <a:accent3>
          <a:srgbClr val="FFFFFF"/>
        </a:accent3>
        <a:accent4>
          <a:srgbClr val="404040"/>
        </a:accent4>
        <a:accent5>
          <a:srgbClr val="DCB0AA"/>
        </a:accent5>
        <a:accent6>
          <a:srgbClr val="E79B1D"/>
        </a:accent6>
        <a:hlink>
          <a:srgbClr val="C5A379"/>
        </a:hlink>
        <a:folHlink>
          <a:srgbClr val="EAEAEA"/>
        </a:folHlink>
      </a:clrScheme>
      <a:clrMap bg1="lt1" tx1="dk1" bg2="lt2" tx2="dk2" accent1="accent1" accent2="accent2" accent3="accent3" accent4="accent4" accent5="accent5" accent6="accent6" hlink="hlink" folHlink="folHlink"/>
    </a:extraClrScheme>
    <a:extraClrScheme>
      <a:clrScheme name="template 3">
        <a:dk1>
          <a:srgbClr val="4D4D4D"/>
        </a:dk1>
        <a:lt1>
          <a:srgbClr val="FFFFFF"/>
        </a:lt1>
        <a:dk2>
          <a:srgbClr val="000000"/>
        </a:dk2>
        <a:lt2>
          <a:srgbClr val="4A1B17"/>
        </a:lt2>
        <a:accent1>
          <a:srgbClr val="C66C00"/>
        </a:accent1>
        <a:accent2>
          <a:srgbClr val="FED416"/>
        </a:accent2>
        <a:accent3>
          <a:srgbClr val="FFFFFF"/>
        </a:accent3>
        <a:accent4>
          <a:srgbClr val="404040"/>
        </a:accent4>
        <a:accent5>
          <a:srgbClr val="DFBAAA"/>
        </a:accent5>
        <a:accent6>
          <a:srgbClr val="E6C013"/>
        </a:accent6>
        <a:hlink>
          <a:srgbClr val="FFDE93"/>
        </a:hlink>
        <a:folHlink>
          <a:srgbClr val="EAEAEA"/>
        </a:folHlink>
      </a:clrScheme>
      <a:clrMap bg1="lt1" tx1="dk1" bg2="lt2" tx2="dk2" accent1="accent1" accent2="accent2" accent3="accent3" accent4="accent4" accent5="accent5" accent6="accent6" hlink="hlink" folHlink="folHlink"/>
    </a:extraClrScheme>
    <a:extraClrScheme>
      <a:clrScheme name="template 4">
        <a:dk1>
          <a:srgbClr val="4D4D4D"/>
        </a:dk1>
        <a:lt1>
          <a:srgbClr val="FFFFFF"/>
        </a:lt1>
        <a:dk2>
          <a:srgbClr val="000000"/>
        </a:dk2>
        <a:lt2>
          <a:srgbClr val="9B6902"/>
        </a:lt2>
        <a:accent1>
          <a:srgbClr val="C75E00"/>
        </a:accent1>
        <a:accent2>
          <a:srgbClr val="FED416"/>
        </a:accent2>
        <a:accent3>
          <a:srgbClr val="FFFFFF"/>
        </a:accent3>
        <a:accent4>
          <a:srgbClr val="404040"/>
        </a:accent4>
        <a:accent5>
          <a:srgbClr val="E0B6AA"/>
        </a:accent5>
        <a:accent6>
          <a:srgbClr val="E6C013"/>
        </a:accent6>
        <a:hlink>
          <a:srgbClr val="EE6600"/>
        </a:hlink>
        <a:folHlink>
          <a:srgbClr val="EAEAEA"/>
        </a:folHlink>
      </a:clrScheme>
      <a:clrMap bg1="lt1" tx1="dk1" bg2="lt2" tx2="dk2" accent1="accent1" accent2="accent2" accent3="accent3" accent4="accent4" accent5="accent5" accent6="accent6" hlink="hlink" folHlink="folHlink"/>
    </a:extraClrScheme>
    <a:extraClrScheme>
      <a:clrScheme name="template 5">
        <a:dk1>
          <a:srgbClr val="4D4D4D"/>
        </a:dk1>
        <a:lt1>
          <a:srgbClr val="FFFFFF"/>
        </a:lt1>
        <a:dk2>
          <a:srgbClr val="000000"/>
        </a:dk2>
        <a:lt2>
          <a:srgbClr val="570301"/>
        </a:lt2>
        <a:accent1>
          <a:srgbClr val="D37E00"/>
        </a:accent1>
        <a:accent2>
          <a:srgbClr val="F5CB03"/>
        </a:accent2>
        <a:accent3>
          <a:srgbClr val="FFFFFF"/>
        </a:accent3>
        <a:accent4>
          <a:srgbClr val="404040"/>
        </a:accent4>
        <a:accent5>
          <a:srgbClr val="E6C0AA"/>
        </a:accent5>
        <a:accent6>
          <a:srgbClr val="DEB802"/>
        </a:accent6>
        <a:hlink>
          <a:srgbClr val="D86001"/>
        </a:hlink>
        <a:folHlink>
          <a:srgbClr val="EAEAEA"/>
        </a:folHlink>
      </a:clrScheme>
      <a:clrMap bg1="lt1" tx1="dk1" bg2="lt2" tx2="dk2" accent1="accent1" accent2="accent2" accent3="accent3" accent4="accent4" accent5="accent5" accent6="accent6" hlink="hlink" folHlink="folHlink"/>
    </a:extraClrScheme>
    <a:extraClrScheme>
      <a:clrScheme name="template 6">
        <a:dk1>
          <a:srgbClr val="4D4D4D"/>
        </a:dk1>
        <a:lt1>
          <a:srgbClr val="FFFFFF"/>
        </a:lt1>
        <a:dk2>
          <a:srgbClr val="000000"/>
        </a:dk2>
        <a:lt2>
          <a:srgbClr val="713C0C"/>
        </a:lt2>
        <a:accent1>
          <a:srgbClr val="E4B058"/>
        </a:accent1>
        <a:accent2>
          <a:srgbClr val="FDD912"/>
        </a:accent2>
        <a:accent3>
          <a:srgbClr val="FFFFFF"/>
        </a:accent3>
        <a:accent4>
          <a:srgbClr val="404040"/>
        </a:accent4>
        <a:accent5>
          <a:srgbClr val="EFD4B4"/>
        </a:accent5>
        <a:accent6>
          <a:srgbClr val="E5C40F"/>
        </a:accent6>
        <a:hlink>
          <a:srgbClr val="E06301"/>
        </a:hlink>
        <a:folHlink>
          <a:srgbClr val="EAEAEA"/>
        </a:folHlink>
      </a:clrScheme>
      <a:clrMap bg1="lt1" tx1="dk1" bg2="lt2" tx2="dk2" accent1="accent1" accent2="accent2" accent3="accent3" accent4="accent4" accent5="accent5" accent6="accent6" hlink="hlink" folHlink="folHlink"/>
    </a:extraClrScheme>
    <a:extraClrScheme>
      <a:clrScheme name="template 7">
        <a:dk1>
          <a:srgbClr val="4D4D4D"/>
        </a:dk1>
        <a:lt1>
          <a:srgbClr val="FFFFFF"/>
        </a:lt1>
        <a:dk2>
          <a:srgbClr val="000000"/>
        </a:dk2>
        <a:lt2>
          <a:srgbClr val="953900"/>
        </a:lt2>
        <a:accent1>
          <a:srgbClr val="B65300"/>
        </a:accent1>
        <a:accent2>
          <a:srgbClr val="CE6A00"/>
        </a:accent2>
        <a:accent3>
          <a:srgbClr val="FFFFFF"/>
        </a:accent3>
        <a:accent4>
          <a:srgbClr val="404040"/>
        </a:accent4>
        <a:accent5>
          <a:srgbClr val="D7B3AA"/>
        </a:accent5>
        <a:accent6>
          <a:srgbClr val="BA5F00"/>
        </a:accent6>
        <a:hlink>
          <a:srgbClr val="F0A806"/>
        </a:hlink>
        <a:folHlink>
          <a:srgbClr val="FFE6CD"/>
        </a:folHlink>
      </a:clrScheme>
      <a:clrMap bg1="lt1" tx1="dk1" bg2="lt2" tx2="dk2" accent1="accent1" accent2="accent2" accent3="accent3" accent4="accent4" accent5="accent5" accent6="accent6" hlink="hlink" folHlink="folHlink"/>
    </a:extraClrScheme>
    <a:extraClrScheme>
      <a:clrScheme name="template 8">
        <a:dk1>
          <a:srgbClr val="4D4D4D"/>
        </a:dk1>
        <a:lt1>
          <a:srgbClr val="FFFFFF"/>
        </a:lt1>
        <a:dk2>
          <a:srgbClr val="000000"/>
        </a:dk2>
        <a:lt2>
          <a:srgbClr val="D87200"/>
        </a:lt2>
        <a:accent1>
          <a:srgbClr val="E29B07"/>
        </a:accent1>
        <a:accent2>
          <a:srgbClr val="EDBF03"/>
        </a:accent2>
        <a:accent3>
          <a:srgbClr val="FFFFFF"/>
        </a:accent3>
        <a:accent4>
          <a:srgbClr val="404040"/>
        </a:accent4>
        <a:accent5>
          <a:srgbClr val="EECBAA"/>
        </a:accent5>
        <a:accent6>
          <a:srgbClr val="D7AD02"/>
        </a:accent6>
        <a:hlink>
          <a:srgbClr val="7CA43F"/>
        </a:hlink>
        <a:folHlink>
          <a:srgbClr val="FFE6CD"/>
        </a:folHlink>
      </a:clrScheme>
      <a:clrMap bg1="lt1" tx1="dk1" bg2="lt2" tx2="dk2" accent1="accent1" accent2="accent2" accent3="accent3" accent4="accent4" accent5="accent5" accent6="accent6" hlink="hlink" folHlink="folHlink"/>
    </a:extraClrScheme>
    <a:extraClrScheme>
      <a:clrScheme name="template 9">
        <a:dk1>
          <a:srgbClr val="4D4D4D"/>
        </a:dk1>
        <a:lt1>
          <a:srgbClr val="FFFFFF"/>
        </a:lt1>
        <a:dk2>
          <a:srgbClr val="000000"/>
        </a:dk2>
        <a:lt2>
          <a:srgbClr val="D24D06"/>
        </a:lt2>
        <a:accent1>
          <a:srgbClr val="E59709"/>
        </a:accent1>
        <a:accent2>
          <a:srgbClr val="E9AC24"/>
        </a:accent2>
        <a:accent3>
          <a:srgbClr val="FFFFFF"/>
        </a:accent3>
        <a:accent4>
          <a:srgbClr val="404040"/>
        </a:accent4>
        <a:accent5>
          <a:srgbClr val="F0C9AA"/>
        </a:accent5>
        <a:accent6>
          <a:srgbClr val="D39B20"/>
        </a:accent6>
        <a:hlink>
          <a:srgbClr val="F7B80B"/>
        </a:hlink>
        <a:folHlink>
          <a:srgbClr val="FFE6CD"/>
        </a:folHlink>
      </a:clrScheme>
      <a:clrMap bg1="lt1" tx1="dk1" bg2="lt2" tx2="dk2" accent1="accent1" accent2="accent2" accent3="accent3" accent4="accent4" accent5="accent5" accent6="accent6" hlink="hlink" folHlink="folHlink"/>
    </a:extraClrScheme>
    <a:extraClrScheme>
      <a:clrScheme name="template 10">
        <a:dk1>
          <a:srgbClr val="4D4D4D"/>
        </a:dk1>
        <a:lt1>
          <a:srgbClr val="FFFFFF"/>
        </a:lt1>
        <a:dk2>
          <a:srgbClr val="000000"/>
        </a:dk2>
        <a:lt2>
          <a:srgbClr val="CD5003"/>
        </a:lt2>
        <a:accent1>
          <a:srgbClr val="419DCF"/>
        </a:accent1>
        <a:accent2>
          <a:srgbClr val="BC1F1F"/>
        </a:accent2>
        <a:accent3>
          <a:srgbClr val="FFFFFF"/>
        </a:accent3>
        <a:accent4>
          <a:srgbClr val="404040"/>
        </a:accent4>
        <a:accent5>
          <a:srgbClr val="B0CCE4"/>
        </a:accent5>
        <a:accent6>
          <a:srgbClr val="AA1B1B"/>
        </a:accent6>
        <a:hlink>
          <a:srgbClr val="FFE42F"/>
        </a:hlink>
        <a:folHlink>
          <a:srgbClr val="FFE6CD"/>
        </a:folHlink>
      </a:clrScheme>
      <a:clrMap bg1="lt1" tx1="dk1" bg2="lt2" tx2="dk2" accent1="accent1" accent2="accent2" accent3="accent3" accent4="accent4" accent5="accent5" accent6="accent6" hlink="hlink" folHlink="folHlink"/>
    </a:extraClrScheme>
    <a:extraClrScheme>
      <a:clrScheme name="template 11">
        <a:dk1>
          <a:srgbClr val="4D4D4D"/>
        </a:dk1>
        <a:lt1>
          <a:srgbClr val="FFFFFF"/>
        </a:lt1>
        <a:dk2>
          <a:srgbClr val="000000"/>
        </a:dk2>
        <a:lt2>
          <a:srgbClr val="DF2905"/>
        </a:lt2>
        <a:accent1>
          <a:srgbClr val="D05203"/>
        </a:accent1>
        <a:accent2>
          <a:srgbClr val="72A3E1"/>
        </a:accent2>
        <a:accent3>
          <a:srgbClr val="FFFFFF"/>
        </a:accent3>
        <a:accent4>
          <a:srgbClr val="404040"/>
        </a:accent4>
        <a:accent5>
          <a:srgbClr val="E4B3AA"/>
        </a:accent5>
        <a:accent6>
          <a:srgbClr val="6793CC"/>
        </a:accent6>
        <a:hlink>
          <a:srgbClr val="F3A105"/>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1_Custom Design">
  <a:themeElements>
    <a:clrScheme name="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ustom Design">
      <a:majorFont>
        <a:latin typeface="Georgia"/>
        <a:ea typeface=""/>
        <a:cs typeface=""/>
      </a:majorFont>
      <a:minorFont>
        <a:latin typeface="Georgi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ru-RU" altLang="ru-RU" sz="1800" b="1"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ru-RU" altLang="ru-RU" sz="1800" b="1" i="0" u="none" strike="noStrike" cap="none" normalizeH="0" baseline="0" smtClean="0">
            <a:ln>
              <a:noFill/>
            </a:ln>
            <a:solidFill>
              <a:schemeClr val="tx1"/>
            </a:solidFill>
            <a:effectLst/>
            <a:latin typeface="Arial" charset="0"/>
          </a:defRPr>
        </a:defPPr>
      </a:lstStyle>
    </a:lnDef>
  </a:objectDefaults>
  <a:extraClrSchemeLst>
    <a:extraClrScheme>
      <a:clrScheme name="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ustom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ustom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ustom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ustom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ustom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ustom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ustom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ustom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ustom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ustom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ustom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1747</TotalTime>
  <Words>2020</Words>
  <Application>Microsoft Office PowerPoint</Application>
  <PresentationFormat>On-screen Show (4:3)</PresentationFormat>
  <Paragraphs>346</Paragraphs>
  <Slides>65</Slides>
  <Notes>0</Notes>
  <HiddenSlides>0</HiddenSlides>
  <MMClips>0</MMClips>
  <ScaleCrop>false</ScaleCrop>
  <HeadingPairs>
    <vt:vector size="6" baseType="variant">
      <vt:variant>
        <vt:lpstr>Fonts Used</vt:lpstr>
      </vt:variant>
      <vt:variant>
        <vt:i4>3</vt:i4>
      </vt:variant>
      <vt:variant>
        <vt:lpstr>Theme</vt:lpstr>
      </vt:variant>
      <vt:variant>
        <vt:i4>3</vt:i4>
      </vt:variant>
      <vt:variant>
        <vt:lpstr>Slide Titles</vt:lpstr>
      </vt:variant>
      <vt:variant>
        <vt:i4>65</vt:i4>
      </vt:variant>
    </vt:vector>
  </HeadingPairs>
  <TitlesOfParts>
    <vt:vector size="71" baseType="lpstr">
      <vt:lpstr>Arial</vt:lpstr>
      <vt:lpstr>Georgia</vt:lpstr>
      <vt:lpstr>Times New Roman</vt:lpstr>
      <vt:lpstr>Custom Design</vt:lpstr>
      <vt:lpstr>template</vt:lpstr>
      <vt:lpstr>1_Custom Design</vt:lpstr>
      <vt:lpstr>IoT based smart restaurant menu using BBB Wireless Testing Hardware components-Part 2</vt:lpstr>
      <vt:lpstr>Tested components:</vt:lpstr>
      <vt:lpstr>Arduino Uno </vt:lpstr>
      <vt:lpstr>Arduino Uno</vt:lpstr>
      <vt:lpstr>Arduino IDE:</vt:lpstr>
      <vt:lpstr>Testing of Arduino IDE and Arduino Uno</vt:lpstr>
      <vt:lpstr>Testing of Arduino IDE and Arduino Uno</vt:lpstr>
      <vt:lpstr>Testing of Arduino IDE and Arduino Uno: Result</vt:lpstr>
      <vt:lpstr>Read data from Uno board:</vt:lpstr>
      <vt:lpstr>4.3’’ LCD Touch Display (Nextion):</vt:lpstr>
      <vt:lpstr>Basic elements of LCD touch screen </vt:lpstr>
      <vt:lpstr>Specifications of touch display:</vt:lpstr>
      <vt:lpstr>Testing Touch LCD:</vt:lpstr>
      <vt:lpstr>Testing touch screen LCD using Arduino</vt:lpstr>
      <vt:lpstr>Connecting touch LCD to Arduino:</vt:lpstr>
      <vt:lpstr>Connecting touch LCD to Arduino:</vt:lpstr>
      <vt:lpstr>Connecting touch LCD to Arduino:</vt:lpstr>
      <vt:lpstr>Creating a simple GUI :Using Nextion editor</vt:lpstr>
      <vt:lpstr>Overview of different sections:</vt:lpstr>
      <vt:lpstr>Creating a simple GUI</vt:lpstr>
      <vt:lpstr>Display direction : horizontal</vt:lpstr>
      <vt:lpstr>Creating a simple GUI  After this, imported a simple .HMI file which consists  of two pages ,one slider, several text boxes and buttons. </vt:lpstr>
      <vt:lpstr>Creating a simple GUI: compiling and uploading code to display</vt:lpstr>
      <vt:lpstr>PowerPoint Presentation</vt:lpstr>
      <vt:lpstr>Creating a simple GUI</vt:lpstr>
      <vt:lpstr>Code for touch LCD:</vt:lpstr>
      <vt:lpstr>Code for touch LCD:</vt:lpstr>
      <vt:lpstr>Testing of touch LCD: output</vt:lpstr>
      <vt:lpstr>Testing 20 * 4 LCD Display</vt:lpstr>
      <vt:lpstr>Pin Description of LCD:</vt:lpstr>
      <vt:lpstr>I2C LCD Connections</vt:lpstr>
      <vt:lpstr>I2C LCD with Arduino wiring diagram </vt:lpstr>
      <vt:lpstr>Installing libraries and code  for LCD :</vt:lpstr>
      <vt:lpstr>HelloWorld code:</vt:lpstr>
      <vt:lpstr>LCD Testing : Output</vt:lpstr>
      <vt:lpstr>Testing of CO sensor:</vt:lpstr>
      <vt:lpstr>Specifications:</vt:lpstr>
      <vt:lpstr>CO sensor: working</vt:lpstr>
      <vt:lpstr>Pin description of MQ-9: </vt:lpstr>
      <vt:lpstr>Connection diagram of MQ-9 and Arduino</vt:lpstr>
      <vt:lpstr>Code for Arduino:</vt:lpstr>
      <vt:lpstr>Code description</vt:lpstr>
      <vt:lpstr>Output at serial monitor:</vt:lpstr>
      <vt:lpstr>Testing of CO sensor:</vt:lpstr>
      <vt:lpstr>Testing of smoke sensor:</vt:lpstr>
      <vt:lpstr>Specifications:</vt:lpstr>
      <vt:lpstr>Pin description of smoke sensor:</vt:lpstr>
      <vt:lpstr>Connection diagram:</vt:lpstr>
      <vt:lpstr>Code:</vt:lpstr>
      <vt:lpstr>Code explanation:</vt:lpstr>
      <vt:lpstr>Code explanation: contd…</vt:lpstr>
      <vt:lpstr>Output on serial monitor</vt:lpstr>
      <vt:lpstr>Output video:</vt:lpstr>
      <vt:lpstr>Testing Buzzer: description</vt:lpstr>
      <vt:lpstr>PowerPoint Presentation</vt:lpstr>
      <vt:lpstr>Schematic of buzzer interfacing:</vt:lpstr>
      <vt:lpstr>Code for buzzer:</vt:lpstr>
      <vt:lpstr>Connection diagram:</vt:lpstr>
      <vt:lpstr>GSM module –SIM900</vt:lpstr>
      <vt:lpstr>On-board components of GSM Module:</vt:lpstr>
      <vt:lpstr>Steps to configure a module:</vt:lpstr>
      <vt:lpstr>Connection diagram:</vt:lpstr>
      <vt:lpstr>References: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Name of  Presentation</dc:title>
  <dc:creator>Irina</dc:creator>
  <cp:lastModifiedBy>KOMAL DEORA</cp:lastModifiedBy>
  <cp:revision>85</cp:revision>
  <dcterms:created xsi:type="dcterms:W3CDTF">2017-12-26T15:56:03Z</dcterms:created>
  <dcterms:modified xsi:type="dcterms:W3CDTF">2021-02-26T04:24:30Z</dcterms:modified>
</cp:coreProperties>
</file>